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Ex1.xml" ContentType="application/vnd.ms-office.chartex+xml"/>
  <Override PartName="/ppt/charts/style23.xml" ContentType="application/vnd.ms-office.chartstyle+xml"/>
  <Override PartName="/ppt/charts/colors23.xml" ContentType="application/vnd.ms-office.chartcolorstyle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488" r:id="rId3"/>
    <p:sldId id="489" r:id="rId4"/>
    <p:sldId id="267" r:id="rId5"/>
    <p:sldId id="491" r:id="rId6"/>
    <p:sldId id="272" r:id="rId7"/>
    <p:sldId id="492" r:id="rId8"/>
    <p:sldId id="494" r:id="rId9"/>
    <p:sldId id="493" r:id="rId10"/>
    <p:sldId id="49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17" r:id="rId22"/>
    <p:sldId id="518" r:id="rId23"/>
    <p:sldId id="506" r:id="rId24"/>
    <p:sldId id="507" r:id="rId25"/>
    <p:sldId id="508" r:id="rId26"/>
    <p:sldId id="509" r:id="rId27"/>
    <p:sldId id="516" r:id="rId28"/>
    <p:sldId id="510" r:id="rId29"/>
    <p:sldId id="511" r:id="rId30"/>
    <p:sldId id="515" r:id="rId31"/>
    <p:sldId id="514" r:id="rId32"/>
    <p:sldId id="512" r:id="rId33"/>
    <p:sldId id="513" r:id="rId34"/>
  </p:sldIdLst>
  <p:sldSz cx="9144000" cy="6858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78930" autoAdjust="0"/>
  </p:normalViewPr>
  <p:slideViewPr>
    <p:cSldViewPr snapToObjects="1">
      <p:cViewPr varScale="1">
        <p:scale>
          <a:sx n="96" d="100"/>
          <a:sy n="96" d="100"/>
        </p:scale>
        <p:origin x="14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7" d="100"/>
          <a:sy n="97" d="100"/>
        </p:scale>
        <p:origin x="-3582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Figurer%20V&amp;T%202018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3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Figurer%20V&amp;T%202018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Popularart\Fpol%20Aksnes%20figurer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Figurer%20V&amp;T%202018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Figurer%20V&amp;T%202018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Figurer%20V&amp;T%202018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Kap%206.1%20til%20Mar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Figurer%20V&amp;T%202018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PY-SXD6E-001\Groups\8%20Temaomr&#229;der\07%20Indikatorrapporten\2018\Figurer\Figurer%20kapittel%206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Figurer%20V&amp;T%202018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Figurer%20V&amp;T%202018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Figurer%20V&amp;T%202018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Kap%206.1%20til%20Mar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Kap%206.1%20til%20Mar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Kap%206.1%20til%20Mar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Figurer%20V&amp;T%20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Figurer%20V&amp;T%2020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Bibliometri\V&amp;T-rapport\2018\Figurer%20V&amp;T%2020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microsoft.com/office/2011/relationships/chartStyle" Target="style23.xml"/><Relationship Id="rId1" Type="http://schemas.openxmlformats.org/officeDocument/2006/relationships/oleObject" Target="file:///C:\data\Bibliometri\V&amp;T-rapport\2018\Figurer%20V&amp;T%202018.xlsx" TargetMode="External"/><Relationship Id="rId4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'Ark2'!$C$4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2D-46C3-9B07-DA0CA453F74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2D-46C3-9B07-DA0CA453F74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B068B82-418F-4D78-A1DF-0A7EB40AC0D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0,64 %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2D-46C3-9B07-DA0CA453F742}"/>
                </c:ext>
              </c:extLst>
            </c:dLbl>
            <c:dLbl>
              <c:idx val="1"/>
              <c:layout>
                <c:manualLayout>
                  <c:x val="-0.21826807384440097"/>
                  <c:y val="-3.902439424102367E-2"/>
                </c:manualLayout>
              </c:layout>
              <c:tx>
                <c:rich>
                  <a:bodyPr/>
                  <a:lstStyle/>
                  <a:p>
                    <a:fld id="{C7AA867F-EF98-4993-93B1-62BF0DACCBD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99,36%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2D-46C3-9B07-DA0CA453F74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'Ark2'!$B$5:$B$6</c:f>
              <c:strCache>
                <c:ptCount val="2"/>
                <c:pt idx="0">
                  <c:v>Norge</c:v>
                </c:pt>
                <c:pt idx="1">
                  <c:v>Andre land</c:v>
                </c:pt>
              </c:strCache>
            </c:strRef>
          </c:cat>
          <c:val>
            <c:numRef>
              <c:f>'Ark2'!$C$5:$C$6</c:f>
              <c:numCache>
                <c:formatCode>General</c:formatCode>
                <c:ptCount val="2"/>
                <c:pt idx="0">
                  <c:v>0.62</c:v>
                </c:pt>
                <c:pt idx="1">
                  <c:v>99.38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2D-46C3-9B07-DA0CA453F74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'6.2.5'!$B$4</c:f>
              <c:strCache>
                <c:ptCount val="1"/>
                <c:pt idx="0">
                  <c:v>2008-2011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'6.2.5'!$C$3:$D$3</c:f>
              <c:strCache>
                <c:ptCount val="2"/>
                <c:pt idx="0">
                  <c:v>10-prosentil</c:v>
                </c:pt>
                <c:pt idx="1">
                  <c:v>1-prosentil</c:v>
                </c:pt>
              </c:strCache>
            </c:strRef>
          </c:cat>
          <c:val>
            <c:numRef>
              <c:f>'6.2.5'!$C$4:$D$4</c:f>
              <c:numCache>
                <c:formatCode>0%</c:formatCode>
                <c:ptCount val="2"/>
                <c:pt idx="0">
                  <c:v>0.12795942880021352</c:v>
                </c:pt>
                <c:pt idx="1">
                  <c:v>1.5721339917256105E-2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7-4903-94FE-02CCFDE3CB29}"/>
            </c:ext>
          </c:extLst>
        </c:ser>
        <c:ser>
          <c:idx val="1"/>
          <c:order val="1"/>
          <c:tx>
            <c:strRef>
              <c:f>'6.2.5'!$B$5</c:f>
              <c:strCache>
                <c:ptCount val="1"/>
                <c:pt idx="0">
                  <c:v>2012-2015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'6.2.5'!$C$3:$D$3</c:f>
              <c:strCache>
                <c:ptCount val="2"/>
                <c:pt idx="0">
                  <c:v>10-prosentil</c:v>
                </c:pt>
                <c:pt idx="1">
                  <c:v>1-prosentil</c:v>
                </c:pt>
              </c:strCache>
            </c:strRef>
          </c:cat>
          <c:val>
            <c:numRef>
              <c:f>'6.2.5'!$C$5:$D$5</c:f>
              <c:numCache>
                <c:formatCode>0%</c:formatCode>
                <c:ptCount val="2"/>
                <c:pt idx="0">
                  <c:v>0.12756221789722141</c:v>
                </c:pt>
                <c:pt idx="1">
                  <c:v>1.7764710754068491E-2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7-4903-94FE-02CCFDE3C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676911"/>
        <c:axId val="680061743"/>
      </c:barChart>
      <c:catAx>
        <c:axId val="79567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061743"/>
        <c:crosses val="autoZero"/>
        <c:auto val="1"/>
        <c:lblAlgn val="ctr"/>
        <c:lblOffset val="100"/>
        <c:noMultiLvlLbl val="0"/>
      </c:catAx>
      <c:valAx>
        <c:axId val="680061743"/>
        <c:scaling>
          <c:orientation val="minMax"/>
          <c:max val="0.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5676911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'6.2.6'!$E$3</c:f>
              <c:strCache>
                <c:ptCount val="1"/>
                <c:pt idx="0">
                  <c:v>Andel 10 prosentil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8-4FEC-A355-BBBC0337407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E8-4FEC-A355-BBBC0337407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8-4FEC-A355-BBBC0337407F}"/>
              </c:ext>
            </c:extLst>
          </c:dPt>
          <c:cat>
            <c:strRef>
              <c:f>'6.2.6'!$D$4:$D$18</c:f>
              <c:strCache>
                <c:ptCount val="15"/>
                <c:pt idx="0">
                  <c:v>Dermatologi og venerologi</c:v>
                </c:pt>
                <c:pt idx="1">
                  <c:v>Gastroenterologi og hepatologi</c:v>
                </c:pt>
                <c:pt idx="2">
                  <c:v>Hjerte, kar og luftveier</c:v>
                </c:pt>
                <c:pt idx="3">
                  <c:v>Revmatologi</c:v>
                </c:pt>
                <c:pt idx="4">
                  <c:v>Pediatri</c:v>
                </c:pt>
                <c:pt idx="5">
                  <c:v>Idrettsforskning</c:v>
                </c:pt>
                <c:pt idx="6">
                  <c:v>Kirurgiske fag</c:v>
                </c:pt>
                <c:pt idx="7">
                  <c:v>Onkologi</c:v>
                </c:pt>
                <c:pt idx="8">
                  <c:v>Gynekologi og obstetrikk</c:v>
                </c:pt>
                <c:pt idx="9">
                  <c:v>Anestesi, intensiv, akutt</c:v>
                </c:pt>
                <c:pt idx="10">
                  <c:v>Miljøteknologi og industriell økologi</c:v>
                </c:pt>
                <c:pt idx="11">
                  <c:v>Nevrologi</c:v>
                </c:pt>
                <c:pt idx="12">
                  <c:v>Utviklingsstudier</c:v>
                </c:pt>
                <c:pt idx="13">
                  <c:v>Geofag</c:v>
                </c:pt>
                <c:pt idx="14">
                  <c:v>Hematologi</c:v>
                </c:pt>
              </c:strCache>
            </c:strRef>
          </c:cat>
          <c:val>
            <c:numRef>
              <c:f>'6.2.6'!$E$4:$E$18</c:f>
              <c:numCache>
                <c:formatCode>0.00%</c:formatCode>
                <c:ptCount val="15"/>
                <c:pt idx="0">
                  <c:v>0.21875</c:v>
                </c:pt>
                <c:pt idx="1">
                  <c:v>0.21212121212121213</c:v>
                </c:pt>
                <c:pt idx="2">
                  <c:v>0.19685039370078741</c:v>
                </c:pt>
                <c:pt idx="3">
                  <c:v>0.17567567567567569</c:v>
                </c:pt>
                <c:pt idx="4">
                  <c:v>0.17499999999999999</c:v>
                </c:pt>
                <c:pt idx="5">
                  <c:v>0.17406749555950266</c:v>
                </c:pt>
                <c:pt idx="6">
                  <c:v>0.17200674536256325</c:v>
                </c:pt>
                <c:pt idx="7">
                  <c:v>0.16885119506553586</c:v>
                </c:pt>
                <c:pt idx="8">
                  <c:v>0.16551724137931034</c:v>
                </c:pt>
                <c:pt idx="9">
                  <c:v>0.16312056737588654</c:v>
                </c:pt>
                <c:pt idx="10">
                  <c:v>0.16135084427767354</c:v>
                </c:pt>
                <c:pt idx="11">
                  <c:v>0.15890613451589061</c:v>
                </c:pt>
                <c:pt idx="12">
                  <c:v>0.15757575757575756</c:v>
                </c:pt>
                <c:pt idx="13">
                  <c:v>0.15596745027124773</c:v>
                </c:pt>
                <c:pt idx="14">
                  <c:v>0.15121951219512195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E8-4FEC-A355-BBBC03374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2991343"/>
        <c:axId val="1209064879"/>
      </c:barChart>
      <c:catAx>
        <c:axId val="1332991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9064879"/>
        <c:crosses val="autoZero"/>
        <c:auto val="1"/>
        <c:lblAlgn val="ctr"/>
        <c:lblOffset val="100"/>
        <c:noMultiLvlLbl val="0"/>
      </c:catAx>
      <c:valAx>
        <c:axId val="1209064879"/>
        <c:scaling>
          <c:orientation val="minMax"/>
          <c:max val="0.220000000000000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2991343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'6.2.7'!$D$5</c:f>
              <c:strCache>
                <c:ptCount val="1"/>
                <c:pt idx="0">
                  <c:v>Andel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69-4451-A149-5AC8C0098C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69-4451-A149-5AC8C0098C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69-4451-A149-5AC8C0098C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69-4451-A149-5AC8C0098C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69-4451-A149-5AC8C0098C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69-4451-A149-5AC8C0098C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069-4451-A149-5AC8C0098C2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069-4451-A149-5AC8C0098C2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69-4451-A149-5AC8C0098C2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069-4451-A149-5AC8C0098C2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069-4451-A149-5AC8C0098C2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069-4451-A149-5AC8C0098C2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069-4451-A149-5AC8C0098C2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069-4451-A149-5AC8C0098C2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069-4451-A149-5AC8C0098C2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069-4451-A149-5AC8C0098C2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'6.2.7'!$C$6:$C$13</c:f>
              <c:strCache>
                <c:ptCount val="8"/>
                <c:pt idx="0">
                  <c:v>Universitetet i Oslo</c:v>
                </c:pt>
                <c:pt idx="1">
                  <c:v>Norges teknisk-naturvitenskapelige universitet</c:v>
                </c:pt>
                <c:pt idx="2">
                  <c:v>Universitetet i Bergen</c:v>
                </c:pt>
                <c:pt idx="3">
                  <c:v>UiT - Norges arktiske universitet</c:v>
                </c:pt>
                <c:pt idx="4">
                  <c:v>Øvrig UoH-sektor</c:v>
                </c:pt>
                <c:pt idx="5">
                  <c:v>Instituttsektor</c:v>
                </c:pt>
                <c:pt idx="6">
                  <c:v>Helseforetak</c:v>
                </c:pt>
                <c:pt idx="7">
                  <c:v>Næringslivet</c:v>
                </c:pt>
              </c:strCache>
            </c:strRef>
          </c:cat>
          <c:val>
            <c:numRef>
              <c:f>'6.2.7'!$D$6:$D$13</c:f>
              <c:numCache>
                <c:formatCode>0%</c:formatCode>
                <c:ptCount val="8"/>
                <c:pt idx="0">
                  <c:v>0.18202469603647403</c:v>
                </c:pt>
                <c:pt idx="1">
                  <c:v>0.14689393727511474</c:v>
                </c:pt>
                <c:pt idx="2">
                  <c:v>8.9133069962584313E-2</c:v>
                </c:pt>
                <c:pt idx="3">
                  <c:v>5.6983944743417517E-2</c:v>
                </c:pt>
                <c:pt idx="4">
                  <c:v>0.23531859245416806</c:v>
                </c:pt>
                <c:pt idx="5">
                  <c:v>0.14432409140563091</c:v>
                </c:pt>
                <c:pt idx="6">
                  <c:v>0.12027929896845366</c:v>
                </c:pt>
                <c:pt idx="7">
                  <c:v>2.5042368794306994E-2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069-4451-A149-5AC8C0098C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'6.2.8'!$A$25</c:f>
              <c:strCache>
                <c:ptCount val="1"/>
                <c:pt idx="0">
                  <c:v>Realfag og teknologi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'6.2.8'!$B$24:$H$24</c:f>
              <c:strCache>
                <c:ptCount val="7"/>
                <c:pt idx="0">
                  <c:v>UiO</c:v>
                </c:pt>
                <c:pt idx="1">
                  <c:v>UiB</c:v>
                </c:pt>
                <c:pt idx="2">
                  <c:v>NTNU</c:v>
                </c:pt>
                <c:pt idx="3">
                  <c:v>UiT</c:v>
                </c:pt>
                <c:pt idx="4">
                  <c:v>Øvrig UoH-sektor</c:v>
                </c:pt>
                <c:pt idx="5">
                  <c:v>Helseforetak</c:v>
                </c:pt>
                <c:pt idx="6">
                  <c:v>Instituttsektor</c:v>
                </c:pt>
              </c:strCache>
            </c:strRef>
          </c:cat>
          <c:val>
            <c:numRef>
              <c:f>'6.2.8'!$B$25:$H$25</c:f>
              <c:numCache>
                <c:formatCode>0%</c:formatCode>
                <c:ptCount val="7"/>
                <c:pt idx="0">
                  <c:v>0.2610547698614552</c:v>
                </c:pt>
                <c:pt idx="1">
                  <c:v>0.32389944253338121</c:v>
                </c:pt>
                <c:pt idx="2">
                  <c:v>0.62810946759503983</c:v>
                </c:pt>
                <c:pt idx="3">
                  <c:v>0.30259147403321734</c:v>
                </c:pt>
                <c:pt idx="4">
                  <c:v>0.26261588582685891</c:v>
                </c:pt>
                <c:pt idx="5">
                  <c:v>0.10422150622989254</c:v>
                </c:pt>
                <c:pt idx="6">
                  <c:v>0.55891883526273678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1-480D-87C4-7BE8DA8EF027}"/>
            </c:ext>
          </c:extLst>
        </c:ser>
        <c:ser>
          <c:idx val="1"/>
          <c:order val="1"/>
          <c:tx>
            <c:strRef>
              <c:f>'6.2.8'!$A$26</c:f>
              <c:strCache>
                <c:ptCount val="1"/>
                <c:pt idx="0">
                  <c:v>Medisin og helsefag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'6.2.8'!$B$24:$H$24</c:f>
              <c:strCache>
                <c:ptCount val="7"/>
                <c:pt idx="0">
                  <c:v>UiO</c:v>
                </c:pt>
                <c:pt idx="1">
                  <c:v>UiB</c:v>
                </c:pt>
                <c:pt idx="2">
                  <c:v>NTNU</c:v>
                </c:pt>
                <c:pt idx="3">
                  <c:v>UiT</c:v>
                </c:pt>
                <c:pt idx="4">
                  <c:v>Øvrig UoH-sektor</c:v>
                </c:pt>
                <c:pt idx="5">
                  <c:v>Helseforetak</c:v>
                </c:pt>
                <c:pt idx="6">
                  <c:v>Instituttsektor</c:v>
                </c:pt>
              </c:strCache>
            </c:strRef>
          </c:cat>
          <c:val>
            <c:numRef>
              <c:f>'6.2.8'!$B$26:$H$26</c:f>
              <c:numCache>
                <c:formatCode>0%</c:formatCode>
                <c:ptCount val="7"/>
                <c:pt idx="0">
                  <c:v>0.23309139187419078</c:v>
                </c:pt>
                <c:pt idx="1">
                  <c:v>0.23261938864435716</c:v>
                </c:pt>
                <c:pt idx="2">
                  <c:v>0.13327849381619275</c:v>
                </c:pt>
                <c:pt idx="3">
                  <c:v>0.2385471833364412</c:v>
                </c:pt>
                <c:pt idx="4">
                  <c:v>0.1507420473582968</c:v>
                </c:pt>
                <c:pt idx="5">
                  <c:v>0.86681105625758026</c:v>
                </c:pt>
                <c:pt idx="6">
                  <c:v>0.15422280656116988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1-480D-87C4-7BE8DA8EF027}"/>
            </c:ext>
          </c:extLst>
        </c:ser>
        <c:ser>
          <c:idx val="2"/>
          <c:order val="2"/>
          <c:tx>
            <c:strRef>
              <c:f>'6.2.8'!$A$27</c:f>
              <c:strCache>
                <c:ptCount val="1"/>
                <c:pt idx="0">
                  <c:v>Samfunnsvitenskap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'6.2.8'!$B$24:$H$24</c:f>
              <c:strCache>
                <c:ptCount val="7"/>
                <c:pt idx="0">
                  <c:v>UiO</c:v>
                </c:pt>
                <c:pt idx="1">
                  <c:v>UiB</c:v>
                </c:pt>
                <c:pt idx="2">
                  <c:v>NTNU</c:v>
                </c:pt>
                <c:pt idx="3">
                  <c:v>UiT</c:v>
                </c:pt>
                <c:pt idx="4">
                  <c:v>Øvrig UoH-sektor</c:v>
                </c:pt>
                <c:pt idx="5">
                  <c:v>Helseforetak</c:v>
                </c:pt>
                <c:pt idx="6">
                  <c:v>Instituttsektor</c:v>
                </c:pt>
              </c:strCache>
            </c:strRef>
          </c:cat>
          <c:val>
            <c:numRef>
              <c:f>'6.2.8'!$B$27:$H$27</c:f>
              <c:numCache>
                <c:formatCode>0%</c:formatCode>
                <c:ptCount val="7"/>
                <c:pt idx="0">
                  <c:v>0.24342582124419271</c:v>
                </c:pt>
                <c:pt idx="1">
                  <c:v>0.19154609531802078</c:v>
                </c:pt>
                <c:pt idx="2">
                  <c:v>0.16028047381027979</c:v>
                </c:pt>
                <c:pt idx="3">
                  <c:v>0.22684794875805031</c:v>
                </c:pt>
                <c:pt idx="4">
                  <c:v>0.40426708838881403</c:v>
                </c:pt>
                <c:pt idx="5">
                  <c:v>2.5674503808569876E-2</c:v>
                </c:pt>
                <c:pt idx="6">
                  <c:v>0.25305156492077546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1-480D-87C4-7BE8DA8EF027}"/>
            </c:ext>
          </c:extLst>
        </c:ser>
        <c:ser>
          <c:idx val="3"/>
          <c:order val="3"/>
          <c:tx>
            <c:strRef>
              <c:f>'6.2.8'!$A$28</c:f>
              <c:strCache>
                <c:ptCount val="1"/>
                <c:pt idx="0">
                  <c:v>Humaniora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'6.2.8'!$B$24:$H$24</c:f>
              <c:strCache>
                <c:ptCount val="7"/>
                <c:pt idx="0">
                  <c:v>UiO</c:v>
                </c:pt>
                <c:pt idx="1">
                  <c:v>UiB</c:v>
                </c:pt>
                <c:pt idx="2">
                  <c:v>NTNU</c:v>
                </c:pt>
                <c:pt idx="3">
                  <c:v>UiT</c:v>
                </c:pt>
                <c:pt idx="4">
                  <c:v>Øvrig UoH-sektor</c:v>
                </c:pt>
                <c:pt idx="5">
                  <c:v>Helseforetak</c:v>
                </c:pt>
                <c:pt idx="6">
                  <c:v>Instituttsektor</c:v>
                </c:pt>
              </c:strCache>
            </c:strRef>
          </c:cat>
          <c:val>
            <c:numRef>
              <c:f>'6.2.8'!$B$28:$H$28</c:f>
              <c:numCache>
                <c:formatCode>0%</c:formatCode>
                <c:ptCount val="7"/>
                <c:pt idx="0">
                  <c:v>0.26242801702016133</c:v>
                </c:pt>
                <c:pt idx="1">
                  <c:v>0.25193507350424088</c:v>
                </c:pt>
                <c:pt idx="2">
                  <c:v>7.8331564778487558E-2</c:v>
                </c:pt>
                <c:pt idx="3">
                  <c:v>0.23201339387229108</c:v>
                </c:pt>
                <c:pt idx="4">
                  <c:v>0.18237497842603032</c:v>
                </c:pt>
                <c:pt idx="5">
                  <c:v>3.2929337039575113E-3</c:v>
                </c:pt>
                <c:pt idx="6">
                  <c:v>3.3806793255317817E-2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91-480D-87C4-7BE8DA8EF0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010947535"/>
        <c:axId val="853101263"/>
      </c:barChart>
      <c:catAx>
        <c:axId val="101094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53101263"/>
        <c:crosses val="autoZero"/>
        <c:auto val="1"/>
        <c:lblAlgn val="ctr"/>
        <c:lblOffset val="100"/>
        <c:noMultiLvlLbl val="0"/>
      </c:catAx>
      <c:valAx>
        <c:axId val="853101263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010947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'6.2.9'!$D$2</c:f>
              <c:strCache>
                <c:ptCount val="1"/>
                <c:pt idx="0">
                  <c:v>Siteringsindeks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'6.2.9'!$C$3:$C$6</c:f>
              <c:strCache>
                <c:ptCount val="4"/>
                <c:pt idx="0">
                  <c:v>UoH-sektor</c:v>
                </c:pt>
                <c:pt idx="1">
                  <c:v>Instituttsektor</c:v>
                </c:pt>
                <c:pt idx="2">
                  <c:v>Helseforetak</c:v>
                </c:pt>
                <c:pt idx="3">
                  <c:v>Næringslivet</c:v>
                </c:pt>
              </c:strCache>
            </c:strRef>
          </c:cat>
          <c:val>
            <c:numRef>
              <c:f>'6.2.9'!$D$3:$D$6</c:f>
              <c:numCache>
                <c:formatCode>General</c:formatCode>
                <c:ptCount val="4"/>
                <c:pt idx="0">
                  <c:v>125.84408840046611</c:v>
                </c:pt>
                <c:pt idx="1">
                  <c:v>133.21065651398536</c:v>
                </c:pt>
                <c:pt idx="2">
                  <c:v>146.33147899455759</c:v>
                </c:pt>
                <c:pt idx="3">
                  <c:v>112.5528022458688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B-4BC2-9298-2ADA1036F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2442191"/>
        <c:axId val="688725999"/>
      </c:barChart>
      <c:scatterChart>
        <c:scatterStyle val="lineMarker"/>
        <c:varyColors val="0"/>
        <c:ser>
          <c:idx val="1"/>
          <c:order val="1"/>
          <c:tx>
            <c:strRef>
              <c:f>'6.2.9'!$E$2</c:f>
              <c:strCache>
                <c:ptCount val="1"/>
                <c:pt idx="0">
                  <c:v>Andel 10 prosentil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strRef>
              <c:f>'6.2.9'!$C$3:$C$6</c:f>
              <c:strCache>
                <c:ptCount val="4"/>
                <c:pt idx="0">
                  <c:v>UoH-sektor</c:v>
                </c:pt>
                <c:pt idx="1">
                  <c:v>Instituttsektor</c:v>
                </c:pt>
                <c:pt idx="2">
                  <c:v>Helseforetak</c:v>
                </c:pt>
                <c:pt idx="3">
                  <c:v>Næringslivet</c:v>
                </c:pt>
              </c:strCache>
            </c:strRef>
          </c:xVal>
          <c:yVal>
            <c:numRef>
              <c:f>'6.2.9'!$E$3:$E$6</c:f>
              <c:numCache>
                <c:formatCode>0%</c:formatCode>
                <c:ptCount val="4"/>
                <c:pt idx="0">
                  <c:v>0.12145416746450748</c:v>
                </c:pt>
                <c:pt idx="1">
                  <c:v>0.1351630388023746</c:v>
                </c:pt>
                <c:pt idx="2">
                  <c:v>0.14865445791419482</c:v>
                </c:pt>
                <c:pt idx="3">
                  <c:v>8.6386003280481141E-2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1B-4BC2-9298-2ADA1036F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8536543"/>
        <c:axId val="828262447"/>
      </c:scatterChart>
      <c:catAx>
        <c:axId val="68244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8725999"/>
        <c:crosses val="autoZero"/>
        <c:auto val="1"/>
        <c:lblAlgn val="ctr"/>
        <c:lblOffset val="100"/>
        <c:noMultiLvlLbl val="0"/>
      </c:catAx>
      <c:valAx>
        <c:axId val="68872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 siteringsindeks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2442191"/>
        <c:crosses val="autoZero"/>
        <c:crossBetween val="between"/>
      </c:valAx>
      <c:valAx>
        <c:axId val="82826244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10-prosentil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8536543"/>
        <c:crosses val="max"/>
        <c:crossBetween val="midCat"/>
      </c:valAx>
      <c:valAx>
        <c:axId val="6785365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82624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2'!$K$1</c:f>
              <c:strCache>
                <c:ptCount val="1"/>
                <c:pt idx="0">
                  <c:v>Artikler med internasjonalt samarbeid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'Fig 2'!$J$2:$J$22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'Fig 2'!$K$2:$K$22</c:f>
              <c:numCache>
                <c:formatCode>General</c:formatCode>
                <c:ptCount val="21"/>
                <c:pt idx="0">
                  <c:v>142.75268587624706</c:v>
                </c:pt>
                <c:pt idx="1">
                  <c:v>139.56919818276731</c:v>
                </c:pt>
                <c:pt idx="2">
                  <c:v>132.74527972836924</c:v>
                </c:pt>
                <c:pt idx="3">
                  <c:v>139.50512882541244</c:v>
                </c:pt>
                <c:pt idx="4">
                  <c:v>142.76555087220538</c:v>
                </c:pt>
                <c:pt idx="5">
                  <c:v>136.66204015147238</c:v>
                </c:pt>
                <c:pt idx="6">
                  <c:v>137.86380122542744</c:v>
                </c:pt>
                <c:pt idx="7">
                  <c:v>140.42626900618001</c:v>
                </c:pt>
                <c:pt idx="8">
                  <c:v>144.44906235475108</c:v>
                </c:pt>
                <c:pt idx="9">
                  <c:v>143.09682177316245</c:v>
                </c:pt>
                <c:pt idx="10">
                  <c:v>147.62746978727205</c:v>
                </c:pt>
                <c:pt idx="11">
                  <c:v>155.37984650937759</c:v>
                </c:pt>
                <c:pt idx="12">
                  <c:v>145.98983159104199</c:v>
                </c:pt>
                <c:pt idx="13">
                  <c:v>138.39334406641072</c:v>
                </c:pt>
                <c:pt idx="14">
                  <c:v>146.00752995456483</c:v>
                </c:pt>
                <c:pt idx="15">
                  <c:v>145.5915731090692</c:v>
                </c:pt>
                <c:pt idx="16">
                  <c:v>152.59856131268427</c:v>
                </c:pt>
                <c:pt idx="17">
                  <c:v>163.90622905040871</c:v>
                </c:pt>
                <c:pt idx="18">
                  <c:v>159.45298088032101</c:v>
                </c:pt>
                <c:pt idx="19">
                  <c:v>174.29668171573522</c:v>
                </c:pt>
                <c:pt idx="20">
                  <c:v>162.48111574051427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0E-4ACA-99F9-DB499F52A4AB}"/>
            </c:ext>
          </c:extLst>
        </c:ser>
        <c:ser>
          <c:idx val="1"/>
          <c:order val="1"/>
          <c:tx>
            <c:strRef>
              <c:f>'Fig 2'!$L$1</c:f>
              <c:strCache>
                <c:ptCount val="1"/>
                <c:pt idx="0">
                  <c:v>Artikler uten internasjonalt samarbeid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'Fig 2'!$J$2:$J$22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'Fig 2'!$L$2:$L$22</c:f>
              <c:numCache>
                <c:formatCode>General</c:formatCode>
                <c:ptCount val="21"/>
                <c:pt idx="0">
                  <c:v>84.291237858873728</c:v>
                </c:pt>
                <c:pt idx="1">
                  <c:v>89.393447878802661</c:v>
                </c:pt>
                <c:pt idx="2">
                  <c:v>87.851624584520962</c:v>
                </c:pt>
                <c:pt idx="3">
                  <c:v>89.882958454733568</c:v>
                </c:pt>
                <c:pt idx="4">
                  <c:v>88.763082830495094</c:v>
                </c:pt>
                <c:pt idx="5">
                  <c:v>91.333926195292207</c:v>
                </c:pt>
                <c:pt idx="6">
                  <c:v>91.452131547070934</c:v>
                </c:pt>
                <c:pt idx="7">
                  <c:v>91.69687737680799</c:v>
                </c:pt>
                <c:pt idx="8">
                  <c:v>96.771069505079623</c:v>
                </c:pt>
                <c:pt idx="9">
                  <c:v>95.855565495914561</c:v>
                </c:pt>
                <c:pt idx="10">
                  <c:v>95.037339077260512</c:v>
                </c:pt>
                <c:pt idx="11">
                  <c:v>91.629589507849062</c:v>
                </c:pt>
                <c:pt idx="12">
                  <c:v>97.480720068814293</c:v>
                </c:pt>
                <c:pt idx="13">
                  <c:v>92.959291530150026</c:v>
                </c:pt>
                <c:pt idx="14">
                  <c:v>98.843849997842241</c:v>
                </c:pt>
                <c:pt idx="15">
                  <c:v>92.708575811173134</c:v>
                </c:pt>
                <c:pt idx="16">
                  <c:v>92.702787981816897</c:v>
                </c:pt>
                <c:pt idx="17">
                  <c:v>90.303201988760463</c:v>
                </c:pt>
                <c:pt idx="18">
                  <c:v>90.998030678709341</c:v>
                </c:pt>
                <c:pt idx="19">
                  <c:v>89.410985686736225</c:v>
                </c:pt>
                <c:pt idx="20">
                  <c:v>88.305678130361287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0E-4ACA-99F9-DB499F52A4AB}"/>
            </c:ext>
          </c:extLst>
        </c:ser>
        <c:ser>
          <c:idx val="2"/>
          <c:order val="2"/>
          <c:tx>
            <c:strRef>
              <c:f>'Fig 2'!$M$1</c:f>
              <c:strCache>
                <c:ptCount val="1"/>
                <c:pt idx="0">
                  <c:v>Verdensgjennomsnitt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'Fig 2'!$J$2:$J$22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'Fig 2'!$M$2:$M$22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0E-4ACA-99F9-DB499F52A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26900800"/>
        <c:axId val="-626899168"/>
      </c:lineChart>
      <c:lineChart>
        <c:grouping val="standard"/>
        <c:varyColors val="0"/>
        <c:ser>
          <c:idx val="3"/>
          <c:order val="3"/>
          <c:tx>
            <c:strRef>
              <c:f>'Fig 2'!$N$1</c:f>
              <c:strCache>
                <c:ptCount val="1"/>
                <c:pt idx="0">
                  <c:v>Andel av artiklene med internasjonalt samarbeid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 2'!$J$2:$J$22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'Fig 2'!$N$2:$N$22</c:f>
              <c:numCache>
                <c:formatCode>0%</c:formatCode>
                <c:ptCount val="21"/>
                <c:pt idx="0">
                  <c:v>0.34083212385099176</c:v>
                </c:pt>
                <c:pt idx="1">
                  <c:v>0.34872471416007034</c:v>
                </c:pt>
                <c:pt idx="2">
                  <c:v>0.37248104008667388</c:v>
                </c:pt>
                <c:pt idx="3">
                  <c:v>0.39418382509021438</c:v>
                </c:pt>
                <c:pt idx="4">
                  <c:v>0.43134182174338881</c:v>
                </c:pt>
                <c:pt idx="5">
                  <c:v>0.43243777163176611</c:v>
                </c:pt>
                <c:pt idx="6">
                  <c:v>0.43382928739232579</c:v>
                </c:pt>
                <c:pt idx="7">
                  <c:v>0.46598013975726371</c:v>
                </c:pt>
                <c:pt idx="8">
                  <c:v>0.48561885321952125</c:v>
                </c:pt>
                <c:pt idx="9">
                  <c:v>0.50463292943692084</c:v>
                </c:pt>
                <c:pt idx="10">
                  <c:v>0.51814646791963703</c:v>
                </c:pt>
                <c:pt idx="11">
                  <c:v>0.50782172373081469</c:v>
                </c:pt>
                <c:pt idx="12">
                  <c:v>0.5151108126259234</c:v>
                </c:pt>
                <c:pt idx="13">
                  <c:v>0.51982097186700771</c:v>
                </c:pt>
                <c:pt idx="14">
                  <c:v>0.53754305396096436</c:v>
                </c:pt>
                <c:pt idx="15">
                  <c:v>0.54641327035043397</c:v>
                </c:pt>
                <c:pt idx="16">
                  <c:v>0.56009688162276716</c:v>
                </c:pt>
                <c:pt idx="17">
                  <c:v>0.56650246305418717</c:v>
                </c:pt>
                <c:pt idx="18">
                  <c:v>0.59089717829999122</c:v>
                </c:pt>
                <c:pt idx="19">
                  <c:v>0.62559777410659945</c:v>
                </c:pt>
                <c:pt idx="20">
                  <c:v>0.62293062293062296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0E-4ACA-99F9-DB499F52A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26910048"/>
        <c:axId val="-626904608"/>
      </c:lineChart>
      <c:catAx>
        <c:axId val="-6269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626899168"/>
        <c:crosses val="autoZero"/>
        <c:auto val="1"/>
        <c:lblAlgn val="ctr"/>
        <c:lblOffset val="100"/>
        <c:noMultiLvlLbl val="0"/>
      </c:catAx>
      <c:valAx>
        <c:axId val="-626899168"/>
        <c:scaling>
          <c:orientation val="minMax"/>
          <c:max val="18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 siteringsindeks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626900800"/>
        <c:crosses val="autoZero"/>
        <c:crossBetween val="between"/>
        <c:majorUnit val="10"/>
      </c:valAx>
      <c:valAx>
        <c:axId val="-626904608"/>
        <c:scaling>
          <c:orientation val="minMax"/>
          <c:max val="0.6500000000000001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av artiklene med internasjonalt samarbeid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626910048"/>
        <c:crosses val="max"/>
        <c:crossBetween val="between"/>
        <c:majorUnit val="5.000000000000001E-2"/>
      </c:valAx>
      <c:catAx>
        <c:axId val="-626910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26904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 1'!$D$5</c:f>
              <c:strCache>
                <c:ptCount val="1"/>
                <c:pt idx="0">
                  <c:v>Siteringsindeks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32-458B-B08E-897FC2C6E88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32-458B-B08E-897FC2C6E885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32-458B-B08E-897FC2C6E885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32-458B-B08E-897FC2C6E885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32-458B-B08E-897FC2C6E885}"/>
              </c:ext>
            </c:extLst>
          </c:dPt>
          <c:dPt>
            <c:idx val="2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32-458B-B08E-897FC2C6E885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32-458B-B08E-897FC2C6E885}"/>
              </c:ext>
            </c:extLst>
          </c:dPt>
          <c:dPt>
            <c:idx val="2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232-458B-B08E-897FC2C6E885}"/>
              </c:ext>
            </c:extLst>
          </c:dPt>
          <c:cat>
            <c:strRef>
              <c:f>'Fig 1'!$C$6:$C$33</c:f>
              <c:strCache>
                <c:ptCount val="28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  <c:pt idx="4">
                  <c:v>5.</c:v>
                </c:pt>
                <c:pt idx="5">
                  <c:v>6.</c:v>
                </c:pt>
                <c:pt idx="6">
                  <c:v>7.</c:v>
                </c:pt>
                <c:pt idx="7">
                  <c:v>8.</c:v>
                </c:pt>
                <c:pt idx="8">
                  <c:v>9.</c:v>
                </c:pt>
                <c:pt idx="9">
                  <c:v>10.</c:v>
                </c:pt>
                <c:pt idx="10">
                  <c:v>11.</c:v>
                </c:pt>
                <c:pt idx="11">
                  <c:v>12.</c:v>
                </c:pt>
                <c:pt idx="12">
                  <c:v>13.</c:v>
                </c:pt>
                <c:pt idx="13">
                  <c:v>14.</c:v>
                </c:pt>
                <c:pt idx="14">
                  <c:v>15.</c:v>
                </c:pt>
                <c:pt idx="15">
                  <c:v>16.</c:v>
                </c:pt>
                <c:pt idx="16">
                  <c:v>17.</c:v>
                </c:pt>
                <c:pt idx="17">
                  <c:v>18.</c:v>
                </c:pt>
                <c:pt idx="18">
                  <c:v>19.</c:v>
                </c:pt>
                <c:pt idx="19">
                  <c:v>20.</c:v>
                </c:pt>
                <c:pt idx="20">
                  <c:v>21.</c:v>
                </c:pt>
                <c:pt idx="21">
                  <c:v>22.</c:v>
                </c:pt>
                <c:pt idx="22">
                  <c:v>23.</c:v>
                </c:pt>
                <c:pt idx="23">
                  <c:v>24.</c:v>
                </c:pt>
                <c:pt idx="24">
                  <c:v>25.</c:v>
                </c:pt>
                <c:pt idx="25">
                  <c:v>26.</c:v>
                </c:pt>
                <c:pt idx="26">
                  <c:v>27.</c:v>
                </c:pt>
                <c:pt idx="27">
                  <c:v>28.</c:v>
                </c:pt>
              </c:strCache>
            </c:strRef>
          </c:cat>
          <c:val>
            <c:numRef>
              <c:f>'Fig 1'!$D$6:$D$33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0.0">
                  <c:v>1.45063117897988</c:v>
                </c:pt>
                <c:pt idx="7">
                  <c:v>0</c:v>
                </c:pt>
                <c:pt idx="8">
                  <c:v>0</c:v>
                </c:pt>
                <c:pt idx="9" formatCode="0.0">
                  <c:v>1.4075954480070001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">
                  <c:v>1.05393458629759</c:v>
                </c:pt>
                <c:pt idx="14">
                  <c:v>0</c:v>
                </c:pt>
                <c:pt idx="15" formatCode="0.0">
                  <c:v>1.04401125423107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 formatCode="0.0">
                  <c:v>1.26570338644227</c:v>
                </c:pt>
                <c:pt idx="20">
                  <c:v>0</c:v>
                </c:pt>
                <c:pt idx="21" formatCode="0.0">
                  <c:v>0.98222801004057703</c:v>
                </c:pt>
                <c:pt idx="22" formatCode="0.0">
                  <c:v>1.2131792499968099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 formatCode="0.0">
                  <c:v>0.92359043314364897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232-458B-B08E-897FC2C6E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723261887"/>
        <c:axId val="1717338799"/>
      </c:barChart>
      <c:catAx>
        <c:axId val="1723261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17338799"/>
        <c:crosses val="autoZero"/>
        <c:auto val="1"/>
        <c:lblAlgn val="ctr"/>
        <c:lblOffset val="100"/>
        <c:noMultiLvlLbl val="0"/>
      </c:catAx>
      <c:valAx>
        <c:axId val="1717338799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23261887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'6.2.10'!$B$4</c:f>
              <c:strCache>
                <c:ptCount val="1"/>
                <c:pt idx="0">
                  <c:v>Andel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'6.2.10'!$A$5:$A$11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'6.2.10'!$B$5:$B$11</c:f>
              <c:numCache>
                <c:formatCode>0%</c:formatCode>
                <c:ptCount val="7"/>
                <c:pt idx="0">
                  <c:v>0.10273502597784531</c:v>
                </c:pt>
                <c:pt idx="1">
                  <c:v>0.11656768017019768</c:v>
                </c:pt>
                <c:pt idx="2">
                  <c:v>0.1576151121605667</c:v>
                </c:pt>
                <c:pt idx="3">
                  <c:v>0.16398413809190576</c:v>
                </c:pt>
                <c:pt idx="4">
                  <c:v>0.1722692278374876</c:v>
                </c:pt>
                <c:pt idx="5">
                  <c:v>0.16997968659315149</c:v>
                </c:pt>
                <c:pt idx="6">
                  <c:v>0.18910525975286277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CC-4B79-A29F-E5B849351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399759"/>
        <c:axId val="986259311"/>
      </c:lineChart>
      <c:catAx>
        <c:axId val="51339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6259311"/>
        <c:crosses val="autoZero"/>
        <c:auto val="1"/>
        <c:lblAlgn val="ctr"/>
        <c:lblOffset val="100"/>
        <c:noMultiLvlLbl val="0"/>
      </c:catAx>
      <c:valAx>
        <c:axId val="986259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3399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'6.2.11'!$B$4</c:f>
              <c:strCache>
                <c:ptCount val="1"/>
                <c:pt idx="0">
                  <c:v>Gull åpen tilgang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'6.2.11'!$A$5:$A$16</c:f>
              <c:strCache>
                <c:ptCount val="12"/>
                <c:pt idx="0">
                  <c:v>Sveits</c:v>
                </c:pt>
                <c:pt idx="1">
                  <c:v>Belgia</c:v>
                </c:pt>
                <c:pt idx="2">
                  <c:v>Storbritannia</c:v>
                </c:pt>
                <c:pt idx="3">
                  <c:v>USA</c:v>
                </c:pt>
                <c:pt idx="4">
                  <c:v>Nederland</c:v>
                </c:pt>
                <c:pt idx="5">
                  <c:v>Danmark</c:v>
                </c:pt>
                <c:pt idx="6">
                  <c:v>Sverige</c:v>
                </c:pt>
                <c:pt idx="7">
                  <c:v>Østerrike</c:v>
                </c:pt>
                <c:pt idx="8">
                  <c:v>Norge</c:v>
                </c:pt>
                <c:pt idx="9">
                  <c:v>Frankrike</c:v>
                </c:pt>
                <c:pt idx="10">
                  <c:v>Tyskland</c:v>
                </c:pt>
                <c:pt idx="11">
                  <c:v>Finland</c:v>
                </c:pt>
              </c:strCache>
            </c:strRef>
          </c:cat>
          <c:val>
            <c:numRef>
              <c:f>'6.2.11'!$B$5:$B$16</c:f>
              <c:numCache>
                <c:formatCode>0%</c:formatCode>
                <c:ptCount val="12"/>
                <c:pt idx="0">
                  <c:v>0.105740962543554</c:v>
                </c:pt>
                <c:pt idx="1">
                  <c:v>8.6045181408336363E-2</c:v>
                </c:pt>
                <c:pt idx="2">
                  <c:v>8.1613451466992018E-2</c:v>
                </c:pt>
                <c:pt idx="3">
                  <c:v>7.0423811544117337E-2</c:v>
                </c:pt>
                <c:pt idx="4">
                  <c:v>8.7631162063225729E-2</c:v>
                </c:pt>
                <c:pt idx="5">
                  <c:v>9.9969022788107931E-2</c:v>
                </c:pt>
                <c:pt idx="6">
                  <c:v>0.10192248391189837</c:v>
                </c:pt>
                <c:pt idx="7">
                  <c:v>9.2841579422862308E-2</c:v>
                </c:pt>
                <c:pt idx="8">
                  <c:v>0.11274854516362451</c:v>
                </c:pt>
                <c:pt idx="9">
                  <c:v>7.4207888080908974E-2</c:v>
                </c:pt>
                <c:pt idx="10">
                  <c:v>8.7130208798099906E-2</c:v>
                </c:pt>
                <c:pt idx="11">
                  <c:v>9.5463588510797032E-2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7-452A-B2C0-BD08FDCA7A9B}"/>
            </c:ext>
          </c:extLst>
        </c:ser>
        <c:ser>
          <c:idx val="1"/>
          <c:order val="1"/>
          <c:tx>
            <c:strRef>
              <c:f>'6.2.11'!$C$4</c:f>
              <c:strCache>
                <c:ptCount val="1"/>
                <c:pt idx="0">
                  <c:v>Grønn åpen tilgang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'6.2.11'!$A$5:$A$16</c:f>
              <c:strCache>
                <c:ptCount val="12"/>
                <c:pt idx="0">
                  <c:v>Sveits</c:v>
                </c:pt>
                <c:pt idx="1">
                  <c:v>Belgia</c:v>
                </c:pt>
                <c:pt idx="2">
                  <c:v>Storbritannia</c:v>
                </c:pt>
                <c:pt idx="3">
                  <c:v>USA</c:v>
                </c:pt>
                <c:pt idx="4">
                  <c:v>Nederland</c:v>
                </c:pt>
                <c:pt idx="5">
                  <c:v>Danmark</c:v>
                </c:pt>
                <c:pt idx="6">
                  <c:v>Sverige</c:v>
                </c:pt>
                <c:pt idx="7">
                  <c:v>Østerrike</c:v>
                </c:pt>
                <c:pt idx="8">
                  <c:v>Norge</c:v>
                </c:pt>
                <c:pt idx="9">
                  <c:v>Frankrike</c:v>
                </c:pt>
                <c:pt idx="10">
                  <c:v>Tyskland</c:v>
                </c:pt>
                <c:pt idx="11">
                  <c:v>Finland</c:v>
                </c:pt>
              </c:strCache>
            </c:strRef>
          </c:cat>
          <c:val>
            <c:numRef>
              <c:f>'6.2.11'!$C$5:$C$16</c:f>
              <c:numCache>
                <c:formatCode>0%</c:formatCode>
                <c:ptCount val="12"/>
                <c:pt idx="0">
                  <c:v>0.28456645615563297</c:v>
                </c:pt>
                <c:pt idx="1">
                  <c:v>0.28121213612236989</c:v>
                </c:pt>
                <c:pt idx="2">
                  <c:v>0.27965497583871879</c:v>
                </c:pt>
                <c:pt idx="3">
                  <c:v>0.29081044052231131</c:v>
                </c:pt>
                <c:pt idx="4">
                  <c:v>0.27182238655507218</c:v>
                </c:pt>
                <c:pt idx="5">
                  <c:v>0.24788123813533069</c:v>
                </c:pt>
                <c:pt idx="6">
                  <c:v>0.24274961201514531</c:v>
                </c:pt>
                <c:pt idx="7">
                  <c:v>0.23850773236966571</c:v>
                </c:pt>
                <c:pt idx="8">
                  <c:v>0.2150304216222827</c:v>
                </c:pt>
                <c:pt idx="9">
                  <c:v>0.24820837388803674</c:v>
                </c:pt>
                <c:pt idx="10">
                  <c:v>0.22121279167985838</c:v>
                </c:pt>
                <c:pt idx="11">
                  <c:v>0.20887387574087121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7-452A-B2C0-BD08FDCA7A9B}"/>
            </c:ext>
          </c:extLst>
        </c:ser>
        <c:ser>
          <c:idx val="2"/>
          <c:order val="2"/>
          <c:tx>
            <c:strRef>
              <c:f>'6.2.11'!$D$4</c:f>
              <c:strCache>
                <c:ptCount val="1"/>
                <c:pt idx="0">
                  <c:v>Ikke åpen tilgang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'6.2.11'!$A$5:$A$16</c:f>
              <c:strCache>
                <c:ptCount val="12"/>
                <c:pt idx="0">
                  <c:v>Sveits</c:v>
                </c:pt>
                <c:pt idx="1">
                  <c:v>Belgia</c:v>
                </c:pt>
                <c:pt idx="2">
                  <c:v>Storbritannia</c:v>
                </c:pt>
                <c:pt idx="3">
                  <c:v>USA</c:v>
                </c:pt>
                <c:pt idx="4">
                  <c:v>Nederland</c:v>
                </c:pt>
                <c:pt idx="5">
                  <c:v>Danmark</c:v>
                </c:pt>
                <c:pt idx="6">
                  <c:v>Sverige</c:v>
                </c:pt>
                <c:pt idx="7">
                  <c:v>Østerrike</c:v>
                </c:pt>
                <c:pt idx="8">
                  <c:v>Norge</c:v>
                </c:pt>
                <c:pt idx="9">
                  <c:v>Frankrike</c:v>
                </c:pt>
                <c:pt idx="10">
                  <c:v>Tyskland</c:v>
                </c:pt>
                <c:pt idx="11">
                  <c:v>Finland</c:v>
                </c:pt>
              </c:strCache>
            </c:strRef>
          </c:cat>
          <c:val>
            <c:numRef>
              <c:f>'6.2.11'!$D$5:$D$16</c:f>
              <c:numCache>
                <c:formatCode>0%</c:formatCode>
                <c:ptCount val="12"/>
                <c:pt idx="0">
                  <c:v>0.60969258130081305</c:v>
                </c:pt>
                <c:pt idx="1">
                  <c:v>0.63274268246929377</c:v>
                </c:pt>
                <c:pt idx="2">
                  <c:v>0.63873157269428915</c:v>
                </c:pt>
                <c:pt idx="3">
                  <c:v>0.63876574793357133</c:v>
                </c:pt>
                <c:pt idx="4">
                  <c:v>0.64054645138170208</c:v>
                </c:pt>
                <c:pt idx="5">
                  <c:v>0.65214973907656137</c:v>
                </c:pt>
                <c:pt idx="6">
                  <c:v>0.65532790407295627</c:v>
                </c:pt>
                <c:pt idx="7">
                  <c:v>0.66865068820747198</c:v>
                </c:pt>
                <c:pt idx="8">
                  <c:v>0.67222103321409277</c:v>
                </c:pt>
                <c:pt idx="9">
                  <c:v>0.67758373803105432</c:v>
                </c:pt>
                <c:pt idx="10">
                  <c:v>0.69165699952204174</c:v>
                </c:pt>
                <c:pt idx="11">
                  <c:v>0.6956625357483317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7-452A-B2C0-BD08FDCA7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19805648"/>
        <c:axId val="705729744"/>
      </c:barChart>
      <c:catAx>
        <c:axId val="81980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05729744"/>
        <c:crosses val="autoZero"/>
        <c:auto val="1"/>
        <c:lblAlgn val="ctr"/>
        <c:lblOffset val="100"/>
        <c:noMultiLvlLbl val="0"/>
      </c:catAx>
      <c:valAx>
        <c:axId val="70572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980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'6.2.12'!$C$3</c:f>
              <c:strCache>
                <c:ptCount val="1"/>
                <c:pt idx="0">
                  <c:v>Kvinneandel - publikasjonspoeng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'6.2.12'!$B$4:$B$10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'6.2.12'!$C$4:$C$10</c:f>
              <c:numCache>
                <c:formatCode>0%</c:formatCode>
                <c:ptCount val="7"/>
                <c:pt idx="0">
                  <c:v>0.32028087095270802</c:v>
                </c:pt>
                <c:pt idx="1">
                  <c:v>0.32975720859668151</c:v>
                </c:pt>
                <c:pt idx="2">
                  <c:v>0.33937453747393392</c:v>
                </c:pt>
                <c:pt idx="3">
                  <c:v>0.35059500943104727</c:v>
                </c:pt>
                <c:pt idx="4">
                  <c:v>0.34061312425840684</c:v>
                </c:pt>
                <c:pt idx="5">
                  <c:v>0.34273542846048616</c:v>
                </c:pt>
                <c:pt idx="6">
                  <c:v>0.34467695383183378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2C-44C1-8A9C-BE933071A76B}"/>
            </c:ext>
          </c:extLst>
        </c:ser>
        <c:ser>
          <c:idx val="1"/>
          <c:order val="1"/>
          <c:tx>
            <c:strRef>
              <c:f>'6.2.12'!$D$3</c:f>
              <c:strCache>
                <c:ptCount val="1"/>
                <c:pt idx="0">
                  <c:v>Kvinneandel - publiserende forskere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'6.2.12'!$B$4:$B$10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'6.2.12'!$D$4:$D$10</c:f>
              <c:numCache>
                <c:formatCode>0%</c:formatCode>
                <c:ptCount val="7"/>
                <c:pt idx="0">
                  <c:v>0.39292879995661839</c:v>
                </c:pt>
                <c:pt idx="1">
                  <c:v>0.40553159096675973</c:v>
                </c:pt>
                <c:pt idx="2">
                  <c:v>0.40627829761545425</c:v>
                </c:pt>
                <c:pt idx="3">
                  <c:v>0.4156151046835862</c:v>
                </c:pt>
                <c:pt idx="4">
                  <c:v>0.42261850187952693</c:v>
                </c:pt>
                <c:pt idx="5">
                  <c:v>0.42374361437366281</c:v>
                </c:pt>
                <c:pt idx="6">
                  <c:v>0.4304145950610182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2C-44C1-8A9C-BE933071A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972368"/>
        <c:axId val="793045216"/>
      </c:lineChart>
      <c:catAx>
        <c:axId val="190097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3045216"/>
        <c:crosses val="autoZero"/>
        <c:auto val="1"/>
        <c:lblAlgn val="ctr"/>
        <c:lblOffset val="100"/>
        <c:noMultiLvlLbl val="0"/>
      </c:catAx>
      <c:valAx>
        <c:axId val="793045216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0097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6.1.1.'!$B$1</c:f>
              <c:strCache>
                <c:ptCount val="1"/>
                <c:pt idx="0">
                  <c:v>Asia og Oseania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 6.1.1.'!$A$2:$A$21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'Fig 6.1.1.'!$B$2:$B$21</c:f>
              <c:numCache>
                <c:formatCode>General</c:formatCode>
                <c:ptCount val="20"/>
                <c:pt idx="0">
                  <c:v>156490</c:v>
                </c:pt>
                <c:pt idx="1">
                  <c:v>165936</c:v>
                </c:pt>
                <c:pt idx="2">
                  <c:v>174318</c:v>
                </c:pt>
                <c:pt idx="3">
                  <c:v>183747</c:v>
                </c:pt>
                <c:pt idx="4">
                  <c:v>193122</c:v>
                </c:pt>
                <c:pt idx="5">
                  <c:v>211270</c:v>
                </c:pt>
                <c:pt idx="6">
                  <c:v>231804</c:v>
                </c:pt>
                <c:pt idx="7">
                  <c:v>252354</c:v>
                </c:pt>
                <c:pt idx="8">
                  <c:v>277654</c:v>
                </c:pt>
                <c:pt idx="9">
                  <c:v>296451</c:v>
                </c:pt>
                <c:pt idx="10">
                  <c:v>327563</c:v>
                </c:pt>
                <c:pt idx="11">
                  <c:v>355542</c:v>
                </c:pt>
                <c:pt idx="12">
                  <c:v>380354</c:v>
                </c:pt>
                <c:pt idx="13">
                  <c:v>422858</c:v>
                </c:pt>
                <c:pt idx="14">
                  <c:v>459728</c:v>
                </c:pt>
                <c:pt idx="15">
                  <c:v>509561</c:v>
                </c:pt>
                <c:pt idx="16">
                  <c:v>552727</c:v>
                </c:pt>
                <c:pt idx="17">
                  <c:v>591977</c:v>
                </c:pt>
                <c:pt idx="18">
                  <c:v>628904</c:v>
                </c:pt>
                <c:pt idx="19">
                  <c:v>666742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05-42BE-97A8-D42EEE4FC99A}"/>
            </c:ext>
          </c:extLst>
        </c:ser>
        <c:ser>
          <c:idx val="1"/>
          <c:order val="1"/>
          <c:tx>
            <c:strRef>
              <c:f>'Fig 6.1.1.'!$C$1</c:f>
              <c:strCache>
                <c:ptCount val="1"/>
                <c:pt idx="0">
                  <c:v>EU-28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 6.1.1.'!$A$2:$A$21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'Fig 6.1.1.'!$C$2:$C$21</c:f>
              <c:numCache>
                <c:formatCode>General</c:formatCode>
                <c:ptCount val="20"/>
                <c:pt idx="0">
                  <c:v>300357</c:v>
                </c:pt>
                <c:pt idx="1">
                  <c:v>306356</c:v>
                </c:pt>
                <c:pt idx="2">
                  <c:v>312543</c:v>
                </c:pt>
                <c:pt idx="3">
                  <c:v>313587</c:v>
                </c:pt>
                <c:pt idx="4">
                  <c:v>319524</c:v>
                </c:pt>
                <c:pt idx="5">
                  <c:v>329995</c:v>
                </c:pt>
                <c:pt idx="6">
                  <c:v>342420</c:v>
                </c:pt>
                <c:pt idx="7">
                  <c:v>356496</c:v>
                </c:pt>
                <c:pt idx="8">
                  <c:v>374216</c:v>
                </c:pt>
                <c:pt idx="9">
                  <c:v>391422</c:v>
                </c:pt>
                <c:pt idx="10">
                  <c:v>415756</c:v>
                </c:pt>
                <c:pt idx="11">
                  <c:v>432179</c:v>
                </c:pt>
                <c:pt idx="12">
                  <c:v>445930</c:v>
                </c:pt>
                <c:pt idx="13">
                  <c:v>468754</c:v>
                </c:pt>
                <c:pt idx="14">
                  <c:v>490462</c:v>
                </c:pt>
                <c:pt idx="15">
                  <c:v>514201</c:v>
                </c:pt>
                <c:pt idx="16">
                  <c:v>517458</c:v>
                </c:pt>
                <c:pt idx="17">
                  <c:v>532919</c:v>
                </c:pt>
                <c:pt idx="18">
                  <c:v>546190</c:v>
                </c:pt>
                <c:pt idx="19">
                  <c:v>549943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05-42BE-97A8-D42EEE4FC99A}"/>
            </c:ext>
          </c:extLst>
        </c:ser>
        <c:ser>
          <c:idx val="2"/>
          <c:order val="2"/>
          <c:tx>
            <c:strRef>
              <c:f>'Fig 6.1.1.'!$D$1</c:f>
              <c:strCache>
                <c:ptCount val="1"/>
                <c:pt idx="0">
                  <c:v>Latin-Amerika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'Fig 6.1.1.'!$A$2:$A$21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'Fig 6.1.1.'!$D$2:$D$21</c:f>
              <c:numCache>
                <c:formatCode>General</c:formatCode>
                <c:ptCount val="20"/>
                <c:pt idx="0">
                  <c:v>21616</c:v>
                </c:pt>
                <c:pt idx="1">
                  <c:v>23453</c:v>
                </c:pt>
                <c:pt idx="2">
                  <c:v>25242</c:v>
                </c:pt>
                <c:pt idx="3">
                  <c:v>26647</c:v>
                </c:pt>
                <c:pt idx="4">
                  <c:v>29088</c:v>
                </c:pt>
                <c:pt idx="5">
                  <c:v>31006</c:v>
                </c:pt>
                <c:pt idx="6">
                  <c:v>33957</c:v>
                </c:pt>
                <c:pt idx="7">
                  <c:v>36084</c:v>
                </c:pt>
                <c:pt idx="8">
                  <c:v>39100</c:v>
                </c:pt>
                <c:pt idx="9">
                  <c:v>46220</c:v>
                </c:pt>
                <c:pt idx="10">
                  <c:v>54393</c:v>
                </c:pt>
                <c:pt idx="11">
                  <c:v>57861</c:v>
                </c:pt>
                <c:pt idx="12">
                  <c:v>60662</c:v>
                </c:pt>
                <c:pt idx="13">
                  <c:v>65664</c:v>
                </c:pt>
                <c:pt idx="14">
                  <c:v>70054</c:v>
                </c:pt>
                <c:pt idx="15">
                  <c:v>73033</c:v>
                </c:pt>
                <c:pt idx="16">
                  <c:v>76091</c:v>
                </c:pt>
                <c:pt idx="17">
                  <c:v>80605</c:v>
                </c:pt>
                <c:pt idx="18">
                  <c:v>86123</c:v>
                </c:pt>
                <c:pt idx="19">
                  <c:v>90150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05-42BE-97A8-D42EEE4FC99A}"/>
            </c:ext>
          </c:extLst>
        </c:ser>
        <c:ser>
          <c:idx val="3"/>
          <c:order val="3"/>
          <c:tx>
            <c:strRef>
              <c:f>'Fig 6.1.1.'!$E$1</c:f>
              <c:strCache>
                <c:ptCount val="1"/>
                <c:pt idx="0">
                  <c:v>Afrika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'Fig 6.1.1.'!$A$2:$A$21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'Fig 6.1.1.'!$E$2:$E$21</c:f>
              <c:numCache>
                <c:formatCode>General</c:formatCode>
                <c:ptCount val="20"/>
                <c:pt idx="0">
                  <c:v>11135</c:v>
                </c:pt>
                <c:pt idx="1">
                  <c:v>11768</c:v>
                </c:pt>
                <c:pt idx="2">
                  <c:v>11819</c:v>
                </c:pt>
                <c:pt idx="3">
                  <c:v>12230</c:v>
                </c:pt>
                <c:pt idx="4">
                  <c:v>12999</c:v>
                </c:pt>
                <c:pt idx="5">
                  <c:v>13646</c:v>
                </c:pt>
                <c:pt idx="6">
                  <c:v>14290</c:v>
                </c:pt>
                <c:pt idx="7">
                  <c:v>15351</c:v>
                </c:pt>
                <c:pt idx="8">
                  <c:v>17435</c:v>
                </c:pt>
                <c:pt idx="9">
                  <c:v>20174</c:v>
                </c:pt>
                <c:pt idx="10">
                  <c:v>22875</c:v>
                </c:pt>
                <c:pt idx="11">
                  <c:v>25525</c:v>
                </c:pt>
                <c:pt idx="12">
                  <c:v>27978</c:v>
                </c:pt>
                <c:pt idx="13">
                  <c:v>31376</c:v>
                </c:pt>
                <c:pt idx="14">
                  <c:v>32840</c:v>
                </c:pt>
                <c:pt idx="15">
                  <c:v>35616</c:v>
                </c:pt>
                <c:pt idx="16">
                  <c:v>39441</c:v>
                </c:pt>
                <c:pt idx="17">
                  <c:v>43336</c:v>
                </c:pt>
                <c:pt idx="18">
                  <c:v>48511</c:v>
                </c:pt>
                <c:pt idx="19">
                  <c:v>50980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05-42BE-97A8-D42EEE4FC99A}"/>
            </c:ext>
          </c:extLst>
        </c:ser>
        <c:ser>
          <c:idx val="4"/>
          <c:order val="4"/>
          <c:tx>
            <c:strRef>
              <c:f>'Fig 6.1.1.'!$F$1</c:f>
              <c:strCache>
                <c:ptCount val="1"/>
                <c:pt idx="0">
                  <c:v>Midtøsten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'Fig 6.1.1.'!$A$2:$A$21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'Fig 6.1.1.'!$F$2:$F$21</c:f>
              <c:numCache>
                <c:formatCode>General</c:formatCode>
                <c:ptCount val="20"/>
                <c:pt idx="0">
                  <c:v>20311</c:v>
                </c:pt>
                <c:pt idx="1">
                  <c:v>21357</c:v>
                </c:pt>
                <c:pt idx="2">
                  <c:v>22430</c:v>
                </c:pt>
                <c:pt idx="3">
                  <c:v>23961</c:v>
                </c:pt>
                <c:pt idx="4">
                  <c:v>27574</c:v>
                </c:pt>
                <c:pt idx="5">
                  <c:v>31004</c:v>
                </c:pt>
                <c:pt idx="6">
                  <c:v>34503</c:v>
                </c:pt>
                <c:pt idx="7">
                  <c:v>36808</c:v>
                </c:pt>
                <c:pt idx="8">
                  <c:v>40412</c:v>
                </c:pt>
                <c:pt idx="9">
                  <c:v>47121</c:v>
                </c:pt>
                <c:pt idx="10">
                  <c:v>52578</c:v>
                </c:pt>
                <c:pt idx="11">
                  <c:v>59600</c:v>
                </c:pt>
                <c:pt idx="12">
                  <c:v>65404</c:v>
                </c:pt>
                <c:pt idx="13">
                  <c:v>74442</c:v>
                </c:pt>
                <c:pt idx="14">
                  <c:v>81350</c:v>
                </c:pt>
                <c:pt idx="15">
                  <c:v>87692</c:v>
                </c:pt>
                <c:pt idx="16">
                  <c:v>93810</c:v>
                </c:pt>
                <c:pt idx="17">
                  <c:v>101606</c:v>
                </c:pt>
                <c:pt idx="18">
                  <c:v>111429</c:v>
                </c:pt>
                <c:pt idx="19">
                  <c:v>113833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B05-42BE-97A8-D42EEE4FC99A}"/>
            </c:ext>
          </c:extLst>
        </c:ser>
        <c:ser>
          <c:idx val="5"/>
          <c:order val="5"/>
          <c:tx>
            <c:strRef>
              <c:f>'Fig 6.1.1.'!$G$1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'Fig 6.1.1.'!$A$2:$A$21</c:f>
              <c:numCache>
                <c:formatCode>General</c:formatCod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</c:numCache>
            </c:numRef>
          </c:cat>
          <c:val>
            <c:numRef>
              <c:f>'Fig 6.1.1.'!$G$2:$G$21</c:f>
              <c:numCache>
                <c:formatCode>General</c:formatCode>
                <c:ptCount val="20"/>
                <c:pt idx="0">
                  <c:v>264314</c:v>
                </c:pt>
                <c:pt idx="1">
                  <c:v>264446</c:v>
                </c:pt>
                <c:pt idx="2">
                  <c:v>269979</c:v>
                </c:pt>
                <c:pt idx="3">
                  <c:v>268224</c:v>
                </c:pt>
                <c:pt idx="4">
                  <c:v>272195</c:v>
                </c:pt>
                <c:pt idx="5">
                  <c:v>282059</c:v>
                </c:pt>
                <c:pt idx="6">
                  <c:v>292914</c:v>
                </c:pt>
                <c:pt idx="7">
                  <c:v>303055</c:v>
                </c:pt>
                <c:pt idx="8">
                  <c:v>313695</c:v>
                </c:pt>
                <c:pt idx="9">
                  <c:v>319876</c:v>
                </c:pt>
                <c:pt idx="10">
                  <c:v>334659</c:v>
                </c:pt>
                <c:pt idx="11">
                  <c:v>342394</c:v>
                </c:pt>
                <c:pt idx="12">
                  <c:v>351838</c:v>
                </c:pt>
                <c:pt idx="13">
                  <c:v>367590</c:v>
                </c:pt>
                <c:pt idx="14">
                  <c:v>380288</c:v>
                </c:pt>
                <c:pt idx="15">
                  <c:v>394792</c:v>
                </c:pt>
                <c:pt idx="16">
                  <c:v>401916</c:v>
                </c:pt>
                <c:pt idx="17">
                  <c:v>409873</c:v>
                </c:pt>
                <c:pt idx="18">
                  <c:v>418883</c:v>
                </c:pt>
                <c:pt idx="19">
                  <c:v>421986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B05-42BE-97A8-D42EEE4FC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3199695"/>
        <c:axId val="1297996767"/>
      </c:lineChart>
      <c:catAx>
        <c:axId val="5431996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97996767"/>
        <c:crosses val="autoZero"/>
        <c:auto val="1"/>
        <c:lblAlgn val="ctr"/>
        <c:lblOffset val="100"/>
        <c:noMultiLvlLbl val="0"/>
      </c:catAx>
      <c:valAx>
        <c:axId val="1297996767"/>
        <c:scaling>
          <c:orientation val="minMax"/>
          <c:max val="7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Antall artikler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4319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'6.2.13'!$C$5</c:f>
              <c:strCache>
                <c:ptCount val="1"/>
                <c:pt idx="0">
                  <c:v>Kvinneandel - publikasjonspoeng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'6.2.13'!$B$6:$B$9</c:f>
              <c:strCache>
                <c:ptCount val="4"/>
                <c:pt idx="0">
                  <c:v>UoH-sektor</c:v>
                </c:pt>
                <c:pt idx="1">
                  <c:v>Instituttsektor</c:v>
                </c:pt>
                <c:pt idx="2">
                  <c:v>Helseforetak</c:v>
                </c:pt>
                <c:pt idx="3">
                  <c:v>Totalt</c:v>
                </c:pt>
              </c:strCache>
            </c:strRef>
          </c:cat>
          <c:val>
            <c:numRef>
              <c:f>'6.2.13'!$C$6:$C$9</c:f>
              <c:numCache>
                <c:formatCode>0%</c:formatCode>
                <c:ptCount val="4"/>
                <c:pt idx="0">
                  <c:v>0.33727556290381033</c:v>
                </c:pt>
                <c:pt idx="1">
                  <c:v>0.32846881164322439</c:v>
                </c:pt>
                <c:pt idx="2">
                  <c:v>0.40801218386892862</c:v>
                </c:pt>
                <c:pt idx="3">
                  <c:v>0.34467695383183378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E-47EA-8E85-02BF845D6DBD}"/>
            </c:ext>
          </c:extLst>
        </c:ser>
        <c:ser>
          <c:idx val="1"/>
          <c:order val="1"/>
          <c:tx>
            <c:strRef>
              <c:f>'6.2.13'!$D$5</c:f>
              <c:strCache>
                <c:ptCount val="1"/>
                <c:pt idx="0">
                  <c:v>Kvinneandel - publiserende forskere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'6.2.13'!$B$6:$B$9</c:f>
              <c:strCache>
                <c:ptCount val="4"/>
                <c:pt idx="0">
                  <c:v>UoH-sektor</c:v>
                </c:pt>
                <c:pt idx="1">
                  <c:v>Instituttsektor</c:v>
                </c:pt>
                <c:pt idx="2">
                  <c:v>Helseforetak</c:v>
                </c:pt>
                <c:pt idx="3">
                  <c:v>Totalt</c:v>
                </c:pt>
              </c:strCache>
            </c:strRef>
          </c:cat>
          <c:val>
            <c:numRef>
              <c:f>'6.2.13'!$D$6:$D$9</c:f>
              <c:numCache>
                <c:formatCode>0%</c:formatCode>
                <c:ptCount val="4"/>
                <c:pt idx="0">
                  <c:v>0.42105836830344978</c:v>
                </c:pt>
                <c:pt idx="1">
                  <c:v>0.38639618138424819</c:v>
                </c:pt>
                <c:pt idx="2">
                  <c:v>0.50083689789845642</c:v>
                </c:pt>
                <c:pt idx="3">
                  <c:v>0.4304145950610182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E-47EA-8E85-02BF845D6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05423856"/>
        <c:axId val="515127888"/>
      </c:barChart>
      <c:catAx>
        <c:axId val="70542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5127888"/>
        <c:crosses val="autoZero"/>
        <c:auto val="1"/>
        <c:lblAlgn val="ctr"/>
        <c:lblOffset val="100"/>
        <c:noMultiLvlLbl val="0"/>
      </c:catAx>
      <c:valAx>
        <c:axId val="51512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0542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98290598290601E-2"/>
          <c:y val="0.11574074074074074"/>
          <c:w val="0.68125341880341883"/>
          <c:h val="0.74008317142175406"/>
        </c:manualLayout>
      </c:layout>
      <c:lineChart>
        <c:grouping val="standard"/>
        <c:varyColors val="0"/>
        <c:ser>
          <c:idx val="0"/>
          <c:order val="0"/>
          <c:tx>
            <c:strRef>
              <c:f>'F 6.2.6.a'!$A$4</c:f>
              <c:strCache>
                <c:ptCount val="1"/>
                <c:pt idx="0">
                  <c:v>Humaniora</c:v>
                </c:pt>
              </c:strCache>
            </c:strRef>
          </c:tx>
          <c:spPr>
            <a:ln w="28575" cap="rnd">
              <a:solidFill>
                <a:srgbClr val="B71234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'F 6.2.6.a'!$B$3:$H$3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'F 6.2.6.a'!$B$4:$H$4</c:f>
              <c:numCache>
                <c:formatCode>#,##0</c:formatCode>
                <c:ptCount val="7"/>
                <c:pt idx="0">
                  <c:v>41.97125256673511</c:v>
                </c:pt>
                <c:pt idx="1">
                  <c:v>34.866828087167065</c:v>
                </c:pt>
                <c:pt idx="2">
                  <c:v>38.654458598726116</c:v>
                </c:pt>
                <c:pt idx="3">
                  <c:v>37.183098591549296</c:v>
                </c:pt>
                <c:pt idx="4">
                  <c:v>36.067335243553003</c:v>
                </c:pt>
                <c:pt idx="5">
                  <c:v>31.382113821138212</c:v>
                </c:pt>
                <c:pt idx="6">
                  <c:v>28.525179856115106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60-4418-848A-E62B08103620}"/>
            </c:ext>
          </c:extLst>
        </c:ser>
        <c:ser>
          <c:idx val="1"/>
          <c:order val="1"/>
          <c:tx>
            <c:strRef>
              <c:f>'F 6.2.6.a'!$A$5</c:f>
              <c:strCache>
                <c:ptCount val="1"/>
                <c:pt idx="0">
                  <c:v>Medisin og helsefag</c:v>
                </c:pt>
              </c:strCache>
            </c:strRef>
          </c:tx>
          <c:spPr>
            <a:ln w="28575" cap="rnd">
              <a:solidFill>
                <a:srgbClr val="00338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'F 6.2.6.a'!$B$3:$H$3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'F 6.2.6.a'!$B$5:$H$5</c:f>
              <c:numCache>
                <c:formatCode>#,##0</c:formatCode>
                <c:ptCount val="7"/>
                <c:pt idx="0">
                  <c:v>8.7524263278630663</c:v>
                </c:pt>
                <c:pt idx="1">
                  <c:v>8.8192062714355703</c:v>
                </c:pt>
                <c:pt idx="2">
                  <c:v>7.5814751286449402</c:v>
                </c:pt>
                <c:pt idx="3">
                  <c:v>7.9674796747967482</c:v>
                </c:pt>
                <c:pt idx="4">
                  <c:v>6.6473055824459504</c:v>
                </c:pt>
                <c:pt idx="5">
                  <c:v>7.0830842797369993</c:v>
                </c:pt>
                <c:pt idx="6">
                  <c:v>5.1795785099436031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60-4418-848A-E62B08103620}"/>
            </c:ext>
          </c:extLst>
        </c:ser>
        <c:ser>
          <c:idx val="2"/>
          <c:order val="2"/>
          <c:tx>
            <c:strRef>
              <c:f>'F 6.2.6.a'!$A$6</c:f>
              <c:strCache>
                <c:ptCount val="1"/>
                <c:pt idx="0">
                  <c:v>Realfag og teknologi</c:v>
                </c:pt>
              </c:strCache>
            </c:strRef>
          </c:tx>
          <c:spPr>
            <a:ln w="28575" cap="rnd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'F 6.2.6.a'!$B$3:$H$3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'F 6.2.6.a'!$B$6:$H$6</c:f>
              <c:numCache>
                <c:formatCode>#,##0</c:formatCode>
                <c:ptCount val="7"/>
                <c:pt idx="0">
                  <c:v>1.2668250197941409</c:v>
                </c:pt>
                <c:pt idx="1">
                  <c:v>1.2466001813236629</c:v>
                </c:pt>
                <c:pt idx="2">
                  <c:v>1.0767790262172285</c:v>
                </c:pt>
                <c:pt idx="3">
                  <c:v>1.0353364843574162</c:v>
                </c:pt>
                <c:pt idx="4">
                  <c:v>1.0035610229847847</c:v>
                </c:pt>
                <c:pt idx="5">
                  <c:v>0.83191126279863492</c:v>
                </c:pt>
                <c:pt idx="6">
                  <c:v>0.71261226083561102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60-4418-848A-E62B08103620}"/>
            </c:ext>
          </c:extLst>
        </c:ser>
        <c:ser>
          <c:idx val="3"/>
          <c:order val="3"/>
          <c:tx>
            <c:strRef>
              <c:f>'F 6.2.6.a'!$A$7</c:f>
              <c:strCache>
                <c:ptCount val="1"/>
                <c:pt idx="0">
                  <c:v>Samfunns-vitenskap</c:v>
                </c:pt>
              </c:strCache>
            </c:strRef>
          </c:tx>
          <c:spPr>
            <a:ln w="28575" cap="rnd">
              <a:solidFill>
                <a:srgbClr val="E98300"/>
              </a:solidFill>
              <a:round/>
            </a:ln>
            <a:effectLst/>
          </c:spPr>
          <c:marker>
            <c:symbol val="none"/>
          </c:marker>
          <c:cat>
            <c:numRef>
              <c:f>'F 6.2.6.a'!$B$3:$H$3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'F 6.2.6.a'!$B$7:$H$7</c:f>
              <c:numCache>
                <c:formatCode>#,##0</c:formatCode>
                <c:ptCount val="7"/>
                <c:pt idx="0">
                  <c:v>32.464574898785429</c:v>
                </c:pt>
                <c:pt idx="1">
                  <c:v>34.560515416474921</c:v>
                </c:pt>
                <c:pt idx="2">
                  <c:v>33.430624158060169</c:v>
                </c:pt>
                <c:pt idx="3">
                  <c:v>32.645973518558712</c:v>
                </c:pt>
                <c:pt idx="4">
                  <c:v>28.318399666597209</c:v>
                </c:pt>
                <c:pt idx="5">
                  <c:v>27.732592739535804</c:v>
                </c:pt>
                <c:pt idx="6">
                  <c:v>23.225190839694658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60-4418-848A-E62B08103620}"/>
            </c:ext>
          </c:extLst>
        </c:ser>
        <c:ser>
          <c:idx val="4"/>
          <c:order val="4"/>
          <c:tx>
            <c:strRef>
              <c:f>'F 6.2.6.a'!$A$8</c:f>
              <c:strCache>
                <c:ptCount val="1"/>
                <c:pt idx="0">
                  <c:v>Alle fagfelt</c:v>
                </c:pt>
              </c:strCache>
            </c:strRef>
          </c:tx>
          <c:spPr>
            <a:ln w="28575" cap="rnd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 6.2.6.a'!$B$3:$H$3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'F 6.2.6.a'!$B$8:$H$8</c:f>
              <c:numCache>
                <c:formatCode>#,##0</c:formatCode>
                <c:ptCount val="7"/>
                <c:pt idx="0">
                  <c:v>14.706180858621739</c:v>
                </c:pt>
                <c:pt idx="1">
                  <c:v>13.817115631299249</c:v>
                </c:pt>
                <c:pt idx="2">
                  <c:v>14.006362275449103</c:v>
                </c:pt>
                <c:pt idx="3">
                  <c:v>13.975389809426503</c:v>
                </c:pt>
                <c:pt idx="4">
                  <c:v>12.450147390324259</c:v>
                </c:pt>
                <c:pt idx="5">
                  <c:v>11.547598846088579</c:v>
                </c:pt>
                <c:pt idx="6">
                  <c:v>9.7347607254134374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60-4418-848A-E62B08103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0324895"/>
        <c:axId val="1273635791"/>
      </c:lineChart>
      <c:catAx>
        <c:axId val="12703248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b-NO"/>
          </a:p>
        </c:txPr>
        <c:crossAx val="1273635791"/>
        <c:crosses val="autoZero"/>
        <c:auto val="1"/>
        <c:lblAlgn val="ctr"/>
        <c:lblOffset val="100"/>
        <c:noMultiLvlLbl val="0"/>
      </c:catAx>
      <c:valAx>
        <c:axId val="1273635791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8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7.734397783610394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8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b-NO"/>
          </a:p>
        </c:txPr>
        <c:crossAx val="1270324895"/>
        <c:crosses val="autoZero"/>
        <c:crossBetween val="midCat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0.73649236111111116"/>
          <c:y val="5.1705355012441626E-2"/>
          <c:w val="0.25902916666666664"/>
          <c:h val="0.94829464498755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5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'6.3.1'!$C$2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'6.3.1'!$B$3:$B$6</c:f>
              <c:strCache>
                <c:ptCount val="4"/>
                <c:pt idx="0">
                  <c:v>Uten internasjonalt samarbeid</c:v>
                </c:pt>
                <c:pt idx="1">
                  <c:v>Bilateralt samarbeid</c:v>
                </c:pt>
                <c:pt idx="2">
                  <c:v>Trilateralt samarbeid</c:v>
                </c:pt>
                <c:pt idx="3">
                  <c:v>Multilateralt samarbeid</c:v>
                </c:pt>
              </c:strCache>
            </c:strRef>
          </c:cat>
          <c:val>
            <c:numRef>
              <c:f>'6.3.1'!$C$3:$C$6</c:f>
              <c:numCache>
                <c:formatCode>0%</c:formatCode>
                <c:ptCount val="4"/>
                <c:pt idx="0">
                  <c:v>0.46681580909768827</c:v>
                </c:pt>
                <c:pt idx="1">
                  <c:v>0.31556052696992293</c:v>
                </c:pt>
                <c:pt idx="2">
                  <c:v>0.1122296793437733</c:v>
                </c:pt>
                <c:pt idx="3">
                  <c:v>0.10539398458861546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9-4F32-B9D8-CFE778C95819}"/>
            </c:ext>
          </c:extLst>
        </c:ser>
        <c:ser>
          <c:idx val="1"/>
          <c:order val="1"/>
          <c:tx>
            <c:strRef>
              <c:f>'6.3.1'!$D$2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'6.3.1'!$B$3:$B$6</c:f>
              <c:strCache>
                <c:ptCount val="4"/>
                <c:pt idx="0">
                  <c:v>Uten internasjonalt samarbeid</c:v>
                </c:pt>
                <c:pt idx="1">
                  <c:v>Bilateralt samarbeid</c:v>
                </c:pt>
                <c:pt idx="2">
                  <c:v>Trilateralt samarbeid</c:v>
                </c:pt>
                <c:pt idx="3">
                  <c:v>Multilateralt samarbeid</c:v>
                </c:pt>
              </c:strCache>
            </c:strRef>
          </c:cat>
          <c:val>
            <c:numRef>
              <c:f>'6.3.1'!$D$3:$D$6</c:f>
              <c:numCache>
                <c:formatCode>0%</c:formatCode>
                <c:ptCount val="4"/>
                <c:pt idx="0">
                  <c:v>0.32597493479228956</c:v>
                </c:pt>
                <c:pt idx="1">
                  <c:v>0.31547808384757298</c:v>
                </c:pt>
                <c:pt idx="2">
                  <c:v>0.15745276417074877</c:v>
                </c:pt>
                <c:pt idx="3">
                  <c:v>0.20115783446784147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9-4F32-B9D8-CFE778C95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1527872"/>
        <c:axId val="989644400"/>
      </c:barChart>
      <c:catAx>
        <c:axId val="166152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9644400"/>
        <c:crosses val="autoZero"/>
        <c:auto val="1"/>
        <c:lblAlgn val="ctr"/>
        <c:lblOffset val="100"/>
        <c:noMultiLvlLbl val="0"/>
      </c:catAx>
      <c:valAx>
        <c:axId val="98964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152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'6.3.3'!$C$4</c:f>
              <c:strCache>
                <c:ptCount val="1"/>
                <c:pt idx="0">
                  <c:v>Relativ siteringsindeks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cat>
            <c:strRef>
              <c:f>'6.3.3'!$A$5:$A$8</c:f>
              <c:strCache>
                <c:ptCount val="4"/>
                <c:pt idx="0">
                  <c:v>Uten internasjonalt samarbeid</c:v>
                </c:pt>
                <c:pt idx="1">
                  <c:v>Bilateralt samarbeid</c:v>
                </c:pt>
                <c:pt idx="2">
                  <c:v>Trilateralt samarbeid</c:v>
                </c:pt>
                <c:pt idx="3">
                  <c:v>Multilateralt samarbeid</c:v>
                </c:pt>
              </c:strCache>
            </c:strRef>
          </c:cat>
          <c:val>
            <c:numRef>
              <c:f>'6.3.3'!$C$5:$C$8</c:f>
              <c:numCache>
                <c:formatCode>General</c:formatCode>
                <c:ptCount val="4"/>
                <c:pt idx="0">
                  <c:v>88.61627736284774</c:v>
                </c:pt>
                <c:pt idx="1">
                  <c:v>112.13941592732624</c:v>
                </c:pt>
                <c:pt idx="2">
                  <c:v>143.23807863863897</c:v>
                </c:pt>
                <c:pt idx="3">
                  <c:v>322.36490680569364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6-45FE-8A21-048A093B4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26839856"/>
        <c:axId val="1184488128"/>
      </c:barChart>
      <c:scatterChart>
        <c:scatterStyle val="lineMarker"/>
        <c:varyColors val="0"/>
        <c:ser>
          <c:idx val="0"/>
          <c:order val="0"/>
          <c:tx>
            <c:strRef>
              <c:f>'6.3.3'!$B$4</c:f>
              <c:strCache>
                <c:ptCount val="1"/>
                <c:pt idx="0">
                  <c:v>Antall artikler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'6.3.3'!$A$5:$A$8</c:f>
              <c:strCache>
                <c:ptCount val="4"/>
                <c:pt idx="0">
                  <c:v>Uten internasjonalt samarbeid</c:v>
                </c:pt>
                <c:pt idx="1">
                  <c:v>Bilateralt samarbeid</c:v>
                </c:pt>
                <c:pt idx="2">
                  <c:v>Trilateralt samarbeid</c:v>
                </c:pt>
                <c:pt idx="3">
                  <c:v>Multilateralt samarbeid</c:v>
                </c:pt>
              </c:strCache>
            </c:strRef>
          </c:xVal>
          <c:yVal>
            <c:numRef>
              <c:f>'6.3.3'!$B$5:$B$8</c:f>
              <c:numCache>
                <c:formatCode>General</c:formatCode>
                <c:ptCount val="4"/>
                <c:pt idx="0">
                  <c:v>23700</c:v>
                </c:pt>
                <c:pt idx="1">
                  <c:v>19233</c:v>
                </c:pt>
                <c:pt idx="2">
                  <c:v>8220</c:v>
                </c:pt>
                <c:pt idx="3">
                  <c:v>9101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96-45FE-8A21-048A093B4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6887872"/>
        <c:axId val="1380088528"/>
      </c:scatterChart>
      <c:catAx>
        <c:axId val="122683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84488128"/>
        <c:crosses val="autoZero"/>
        <c:auto val="1"/>
        <c:lblAlgn val="ctr"/>
        <c:lblOffset val="100"/>
        <c:noMultiLvlLbl val="0"/>
      </c:catAx>
      <c:valAx>
        <c:axId val="118448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 siteringsindeks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6839856"/>
        <c:crosses val="autoZero"/>
        <c:crossBetween val="between"/>
      </c:valAx>
      <c:valAx>
        <c:axId val="13800885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Antall artikler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36887872"/>
        <c:crosses val="max"/>
        <c:crossBetween val="midCat"/>
      </c:valAx>
      <c:valAx>
        <c:axId val="1236887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0088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5477008964007E-2"/>
          <c:y val="4.0755440602973203E-2"/>
          <c:w val="0.80828686678842343"/>
          <c:h val="0.77386829702121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'6.3.4'!$C$1</c:f>
              <c:strCache>
                <c:ptCount val="1"/>
                <c:pt idx="0">
                  <c:v>Siteringsindeks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'6.3.4'!$B$2:$B$20</c:f>
              <c:strCache>
                <c:ptCount val="19"/>
                <c:pt idx="0">
                  <c:v>Sveits</c:v>
                </c:pt>
                <c:pt idx="1">
                  <c:v>Australia</c:v>
                </c:pt>
                <c:pt idx="2">
                  <c:v>USA</c:v>
                </c:pt>
                <c:pt idx="3">
                  <c:v>Canada</c:v>
                </c:pt>
                <c:pt idx="4">
                  <c:v>Storbritannia</c:v>
                </c:pt>
                <c:pt idx="5">
                  <c:v>Italia</c:v>
                </c:pt>
                <c:pt idx="6">
                  <c:v>Frankrike</c:v>
                </c:pt>
                <c:pt idx="7">
                  <c:v>Spania</c:v>
                </c:pt>
                <c:pt idx="8">
                  <c:v>Tyskland</c:v>
                </c:pt>
                <c:pt idx="9">
                  <c:v>Belgia</c:v>
                </c:pt>
                <c:pt idx="10">
                  <c:v>Nederland</c:v>
                </c:pt>
                <c:pt idx="11">
                  <c:v>Japan</c:v>
                </c:pt>
                <c:pt idx="12">
                  <c:v>Østerrike</c:v>
                </c:pt>
                <c:pt idx="13">
                  <c:v>Finland</c:v>
                </c:pt>
                <c:pt idx="14">
                  <c:v>Danmark</c:v>
                </c:pt>
                <c:pt idx="15">
                  <c:v>Polen</c:v>
                </c:pt>
                <c:pt idx="16">
                  <c:v>Kina</c:v>
                </c:pt>
                <c:pt idx="17">
                  <c:v>Sverige</c:v>
                </c:pt>
                <c:pt idx="18">
                  <c:v>Russland</c:v>
                </c:pt>
              </c:strCache>
            </c:strRef>
          </c:cat>
          <c:val>
            <c:numRef>
              <c:f>'6.3.4'!$C$2:$C$20</c:f>
              <c:numCache>
                <c:formatCode>General</c:formatCode>
                <c:ptCount val="19"/>
                <c:pt idx="0">
                  <c:v>268.35047841739419</c:v>
                </c:pt>
                <c:pt idx="1">
                  <c:v>258.89018480046747</c:v>
                </c:pt>
                <c:pt idx="2">
                  <c:v>253.35681404562803</c:v>
                </c:pt>
                <c:pt idx="3">
                  <c:v>246.71272459209698</c:v>
                </c:pt>
                <c:pt idx="4">
                  <c:v>231.35649845006472</c:v>
                </c:pt>
                <c:pt idx="5">
                  <c:v>226.18312475081504</c:v>
                </c:pt>
                <c:pt idx="6">
                  <c:v>212.20155325626823</c:v>
                </c:pt>
                <c:pt idx="7">
                  <c:v>206.66403978650681</c:v>
                </c:pt>
                <c:pt idx="8">
                  <c:v>200.05616063893115</c:v>
                </c:pt>
                <c:pt idx="9">
                  <c:v>195.66500441408931</c:v>
                </c:pt>
                <c:pt idx="10">
                  <c:v>193.77785017699912</c:v>
                </c:pt>
                <c:pt idx="11">
                  <c:v>192.46400178314954</c:v>
                </c:pt>
                <c:pt idx="12">
                  <c:v>183.27904639047256</c:v>
                </c:pt>
                <c:pt idx="13">
                  <c:v>183.16598687465648</c:v>
                </c:pt>
                <c:pt idx="14">
                  <c:v>160.15122932457734</c:v>
                </c:pt>
                <c:pt idx="15">
                  <c:v>155.73526420632999</c:v>
                </c:pt>
                <c:pt idx="16">
                  <c:v>150.98268344100248</c:v>
                </c:pt>
                <c:pt idx="17">
                  <c:v>146.38616692568738</c:v>
                </c:pt>
                <c:pt idx="18">
                  <c:v>135.66900570505175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0-482A-988A-22331FEE6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626912224"/>
        <c:axId val="-626909504"/>
      </c:barChart>
      <c:scatterChart>
        <c:scatterStyle val="lineMarker"/>
        <c:varyColors val="0"/>
        <c:ser>
          <c:idx val="1"/>
          <c:order val="1"/>
          <c:tx>
            <c:strRef>
              <c:f>'6.3.4'!$D$1</c:f>
              <c:strCache>
                <c:ptCount val="1"/>
                <c:pt idx="0">
                  <c:v>Antall artikler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xVal>
            <c:strRef>
              <c:f>'6.3.4'!$B$2:$B$20</c:f>
              <c:strCache>
                <c:ptCount val="19"/>
                <c:pt idx="0">
                  <c:v>Sveits</c:v>
                </c:pt>
                <c:pt idx="1">
                  <c:v>Australia</c:v>
                </c:pt>
                <c:pt idx="2">
                  <c:v>USA</c:v>
                </c:pt>
                <c:pt idx="3">
                  <c:v>Canada</c:v>
                </c:pt>
                <c:pt idx="4">
                  <c:v>Storbritannia</c:v>
                </c:pt>
                <c:pt idx="5">
                  <c:v>Italia</c:v>
                </c:pt>
                <c:pt idx="6">
                  <c:v>Frankrike</c:v>
                </c:pt>
                <c:pt idx="7">
                  <c:v>Spania</c:v>
                </c:pt>
                <c:pt idx="8">
                  <c:v>Tyskland</c:v>
                </c:pt>
                <c:pt idx="9">
                  <c:v>Belgia</c:v>
                </c:pt>
                <c:pt idx="10">
                  <c:v>Nederland</c:v>
                </c:pt>
                <c:pt idx="11">
                  <c:v>Japan</c:v>
                </c:pt>
                <c:pt idx="12">
                  <c:v>Østerrike</c:v>
                </c:pt>
                <c:pt idx="13">
                  <c:v>Finland</c:v>
                </c:pt>
                <c:pt idx="14">
                  <c:v>Danmark</c:v>
                </c:pt>
                <c:pt idx="15">
                  <c:v>Polen</c:v>
                </c:pt>
                <c:pt idx="16">
                  <c:v>Kina</c:v>
                </c:pt>
                <c:pt idx="17">
                  <c:v>Sverige</c:v>
                </c:pt>
                <c:pt idx="18">
                  <c:v>Russland</c:v>
                </c:pt>
              </c:strCache>
            </c:strRef>
          </c:xVal>
          <c:yVal>
            <c:numRef>
              <c:f>'6.3.4'!$D$2:$D$20</c:f>
              <c:numCache>
                <c:formatCode>General</c:formatCode>
                <c:ptCount val="19"/>
                <c:pt idx="0">
                  <c:v>2702</c:v>
                </c:pt>
                <c:pt idx="1">
                  <c:v>2869</c:v>
                </c:pt>
                <c:pt idx="2">
                  <c:v>10328</c:v>
                </c:pt>
                <c:pt idx="3">
                  <c:v>3446</c:v>
                </c:pt>
                <c:pt idx="4">
                  <c:v>8808</c:v>
                </c:pt>
                <c:pt idx="5">
                  <c:v>4031</c:v>
                </c:pt>
                <c:pt idx="6">
                  <c:v>4897</c:v>
                </c:pt>
                <c:pt idx="7">
                  <c:v>3775</c:v>
                </c:pt>
                <c:pt idx="8">
                  <c:v>6649</c:v>
                </c:pt>
                <c:pt idx="9">
                  <c:v>1829</c:v>
                </c:pt>
                <c:pt idx="10">
                  <c:v>4663</c:v>
                </c:pt>
                <c:pt idx="11">
                  <c:v>1676</c:v>
                </c:pt>
                <c:pt idx="12">
                  <c:v>1864</c:v>
                </c:pt>
                <c:pt idx="13">
                  <c:v>2677</c:v>
                </c:pt>
                <c:pt idx="14">
                  <c:v>5168</c:v>
                </c:pt>
                <c:pt idx="15">
                  <c:v>1877</c:v>
                </c:pt>
                <c:pt idx="16">
                  <c:v>2730</c:v>
                </c:pt>
                <c:pt idx="17">
                  <c:v>7359</c:v>
                </c:pt>
                <c:pt idx="18">
                  <c:v>1779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A0-482A-988A-22331FEE6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079872"/>
        <c:axId val="1718077376"/>
      </c:scatterChart>
      <c:catAx>
        <c:axId val="-62691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626909504"/>
        <c:crosses val="autoZero"/>
        <c:auto val="1"/>
        <c:lblAlgn val="ctr"/>
        <c:lblOffset val="100"/>
        <c:noMultiLvlLbl val="0"/>
      </c:catAx>
      <c:valAx>
        <c:axId val="-626909504"/>
        <c:scaling>
          <c:orientation val="minMax"/>
          <c:max val="27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 siteringsindeks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-626912224"/>
        <c:crosses val="autoZero"/>
        <c:crossBetween val="between"/>
        <c:majorUnit val="20"/>
      </c:valAx>
      <c:valAx>
        <c:axId val="1718077376"/>
        <c:scaling>
          <c:orientation val="minMax"/>
          <c:max val="11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Antall artikler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18079872"/>
        <c:crosses val="max"/>
        <c:crossBetween val="midCat"/>
        <c:majorUnit val="1000"/>
      </c:valAx>
      <c:valAx>
        <c:axId val="171807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8077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3371551359111979"/>
          <c:y val="0.1578721365407518"/>
          <c:w val="0.24824129004725784"/>
          <c:h val="4.9834218454942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 6.1.2 '!$D$2</c:f>
              <c:strCache>
                <c:ptCount val="1"/>
                <c:pt idx="0">
                  <c:v>Siteringsindeks 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13-4BC6-B180-B5135F3C5D5F}"/>
              </c:ext>
            </c:extLst>
          </c:dPt>
          <c:cat>
            <c:strRef>
              <c:f>'Fig 6.1.2 '!$C$3:$C$43</c:f>
              <c:strCache>
                <c:ptCount val="41"/>
                <c:pt idx="0">
                  <c:v>Russland</c:v>
                </c:pt>
                <c:pt idx="1">
                  <c:v>Tyrkia</c:v>
                </c:pt>
                <c:pt idx="2">
                  <c:v>India</c:v>
                </c:pt>
                <c:pt idx="3">
                  <c:v>Brasil</c:v>
                </c:pt>
                <c:pt idx="4">
                  <c:v>Mexico</c:v>
                </c:pt>
                <c:pt idx="5">
                  <c:v>Iran</c:v>
                </c:pt>
                <c:pt idx="6">
                  <c:v>Egypt</c:v>
                </c:pt>
                <c:pt idx="7">
                  <c:v>Polen</c:v>
                </c:pt>
                <c:pt idx="8">
                  <c:v>Taiwan</c:v>
                </c:pt>
                <c:pt idx="9">
                  <c:v>Sør-Korea</c:v>
                </c:pt>
                <c:pt idx="10">
                  <c:v>Japan</c:v>
                </c:pt>
                <c:pt idx="11">
                  <c:v>Argentina</c:v>
                </c:pt>
                <c:pt idx="12">
                  <c:v>Pakistan</c:v>
                </c:pt>
                <c:pt idx="13">
                  <c:v>Kina</c:v>
                </c:pt>
                <c:pt idx="14">
                  <c:v>Malaysia</c:v>
                </c:pt>
                <c:pt idx="15">
                  <c:v>Tsjekkia</c:v>
                </c:pt>
                <c:pt idx="16">
                  <c:v>Chile</c:v>
                </c:pt>
                <c:pt idx="17">
                  <c:v>Sør-Afrika</c:v>
                </c:pt>
                <c:pt idx="18">
                  <c:v>Portugal</c:v>
                </c:pt>
                <c:pt idx="19">
                  <c:v>Spania</c:v>
                </c:pt>
                <c:pt idx="20">
                  <c:v>Israel</c:v>
                </c:pt>
                <c:pt idx="21">
                  <c:v>USA</c:v>
                </c:pt>
                <c:pt idx="22">
                  <c:v>Frankrike</c:v>
                </c:pt>
                <c:pt idx="23">
                  <c:v>Hellas</c:v>
                </c:pt>
                <c:pt idx="24">
                  <c:v>Italia</c:v>
                </c:pt>
                <c:pt idx="25">
                  <c:v>Tyskland</c:v>
                </c:pt>
                <c:pt idx="26">
                  <c:v>Canada</c:v>
                </c:pt>
                <c:pt idx="27">
                  <c:v>New-Zealand</c:v>
                </c:pt>
                <c:pt idx="28">
                  <c:v>Australia</c:v>
                </c:pt>
                <c:pt idx="29">
                  <c:v>Saudi-Arabia</c:v>
                </c:pt>
                <c:pt idx="30">
                  <c:v>Østerrike</c:v>
                </c:pt>
                <c:pt idx="31">
                  <c:v>Finland</c:v>
                </c:pt>
                <c:pt idx="32">
                  <c:v>Storbritannia</c:v>
                </c:pt>
                <c:pt idx="33">
                  <c:v>Norge</c:v>
                </c:pt>
                <c:pt idx="34">
                  <c:v>Sverige</c:v>
                </c:pt>
                <c:pt idx="35">
                  <c:v>Belgia</c:v>
                </c:pt>
                <c:pt idx="36">
                  <c:v>Irland</c:v>
                </c:pt>
                <c:pt idx="37">
                  <c:v>Nederland</c:v>
                </c:pt>
                <c:pt idx="38">
                  <c:v>Singapore</c:v>
                </c:pt>
                <c:pt idx="39">
                  <c:v>Danmark</c:v>
                </c:pt>
                <c:pt idx="40">
                  <c:v>Sveits</c:v>
                </c:pt>
              </c:strCache>
            </c:strRef>
          </c:cat>
          <c:val>
            <c:numRef>
              <c:f>'Fig 6.1.2 '!$D$3:$D$43</c:f>
              <c:numCache>
                <c:formatCode>General</c:formatCode>
                <c:ptCount val="41"/>
                <c:pt idx="0">
                  <c:v>69.148611273794401</c:v>
                </c:pt>
                <c:pt idx="1">
                  <c:v>69.411363738754886</c:v>
                </c:pt>
                <c:pt idx="2">
                  <c:v>85.234250482952234</c:v>
                </c:pt>
                <c:pt idx="3">
                  <c:v>85.920717093965749</c:v>
                </c:pt>
                <c:pt idx="4">
                  <c:v>87.139744476968389</c:v>
                </c:pt>
                <c:pt idx="5">
                  <c:v>89.672384001412539</c:v>
                </c:pt>
                <c:pt idx="6">
                  <c:v>91.207311040223516</c:v>
                </c:pt>
                <c:pt idx="7">
                  <c:v>92.404082107113425</c:v>
                </c:pt>
                <c:pt idx="8">
                  <c:v>94.254516577989151</c:v>
                </c:pt>
                <c:pt idx="9">
                  <c:v>94.623489835885707</c:v>
                </c:pt>
                <c:pt idx="10">
                  <c:v>94.648628570170359</c:v>
                </c:pt>
                <c:pt idx="11">
                  <c:v>102.36171365396318</c:v>
                </c:pt>
                <c:pt idx="12">
                  <c:v>103.05132030418841</c:v>
                </c:pt>
                <c:pt idx="13">
                  <c:v>106.42637155103056</c:v>
                </c:pt>
                <c:pt idx="14">
                  <c:v>108.15489345582877</c:v>
                </c:pt>
                <c:pt idx="15">
                  <c:v>109.58398367915757</c:v>
                </c:pt>
                <c:pt idx="16">
                  <c:v>116.3339389529348</c:v>
                </c:pt>
                <c:pt idx="17">
                  <c:v>118.55618288511489</c:v>
                </c:pt>
                <c:pt idx="18">
                  <c:v>122.1896690815115</c:v>
                </c:pt>
                <c:pt idx="19">
                  <c:v>128.37497814867766</c:v>
                </c:pt>
                <c:pt idx="20">
                  <c:v>133.7523114794397</c:v>
                </c:pt>
                <c:pt idx="21">
                  <c:v>134.06976202172112</c:v>
                </c:pt>
                <c:pt idx="22">
                  <c:v>134.22857452962583</c:v>
                </c:pt>
                <c:pt idx="23">
                  <c:v>136.25995586363956</c:v>
                </c:pt>
                <c:pt idx="24">
                  <c:v>137.02215561182729</c:v>
                </c:pt>
                <c:pt idx="25">
                  <c:v>137.40098095860435</c:v>
                </c:pt>
                <c:pt idx="26">
                  <c:v>139.53544139508966</c:v>
                </c:pt>
                <c:pt idx="27">
                  <c:v>140.14905199529747</c:v>
                </c:pt>
                <c:pt idx="28">
                  <c:v>144.88610907458184</c:v>
                </c:pt>
                <c:pt idx="29">
                  <c:v>147.05825967387298</c:v>
                </c:pt>
                <c:pt idx="30">
                  <c:v>148.39555746866677</c:v>
                </c:pt>
                <c:pt idx="31">
                  <c:v>150.12039039657841</c:v>
                </c:pt>
                <c:pt idx="32">
                  <c:v>150.65</c:v>
                </c:pt>
                <c:pt idx="33">
                  <c:v>151.01973349677513</c:v>
                </c:pt>
                <c:pt idx="34">
                  <c:v>152.11978240669634</c:v>
                </c:pt>
                <c:pt idx="35">
                  <c:v>156.48704439077068</c:v>
                </c:pt>
                <c:pt idx="36">
                  <c:v>160.13522130299731</c:v>
                </c:pt>
                <c:pt idx="37">
                  <c:v>166.30498355928859</c:v>
                </c:pt>
                <c:pt idx="38">
                  <c:v>166.63390616630892</c:v>
                </c:pt>
                <c:pt idx="39">
                  <c:v>168.60685595120734</c:v>
                </c:pt>
                <c:pt idx="40">
                  <c:v>176.51435622126917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13-4BC6-B180-B5135F3C5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2092047"/>
        <c:axId val="299656159"/>
      </c:barChart>
      <c:catAx>
        <c:axId val="292092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99656159"/>
        <c:crosses val="autoZero"/>
        <c:auto val="1"/>
        <c:lblAlgn val="ctr"/>
        <c:lblOffset val="100"/>
        <c:noMultiLvlLbl val="0"/>
      </c:catAx>
      <c:valAx>
        <c:axId val="299656159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 siteringsindeks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92092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6.1.3'!$B$4</c:f>
              <c:strCache>
                <c:ptCount val="1"/>
                <c:pt idx="0">
                  <c:v>Danmark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'Fig 6.1.3'!$A$5:$A$22</c:f>
              <c:strCache>
                <c:ptCount val="18"/>
                <c:pt idx="0">
                  <c:v>1981-82</c:v>
                </c:pt>
                <c:pt idx="1">
                  <c:v>1983-84</c:v>
                </c:pt>
                <c:pt idx="2">
                  <c:v>1985-86</c:v>
                </c:pt>
                <c:pt idx="3">
                  <c:v>1987-88</c:v>
                </c:pt>
                <c:pt idx="4">
                  <c:v>1989-90</c:v>
                </c:pt>
                <c:pt idx="5">
                  <c:v>1991-92</c:v>
                </c:pt>
                <c:pt idx="6">
                  <c:v>1993-94</c:v>
                </c:pt>
                <c:pt idx="7">
                  <c:v>1995-96</c:v>
                </c:pt>
                <c:pt idx="8">
                  <c:v>1997-98</c:v>
                </c:pt>
                <c:pt idx="9">
                  <c:v>1999-00</c:v>
                </c:pt>
                <c:pt idx="10">
                  <c:v>2001-02</c:v>
                </c:pt>
                <c:pt idx="11">
                  <c:v>2003-04</c:v>
                </c:pt>
                <c:pt idx="12">
                  <c:v>2005-06</c:v>
                </c:pt>
                <c:pt idx="13">
                  <c:v>2007-08</c:v>
                </c:pt>
                <c:pt idx="14">
                  <c:v>2009-10</c:v>
                </c:pt>
                <c:pt idx="15">
                  <c:v>2011-12</c:v>
                </c:pt>
                <c:pt idx="16">
                  <c:v>2013-14</c:v>
                </c:pt>
                <c:pt idx="17">
                  <c:v>2015-16</c:v>
                </c:pt>
              </c:strCache>
            </c:strRef>
          </c:cat>
          <c:val>
            <c:numRef>
              <c:f>'Fig 6.1.3'!$B$5:$B$22</c:f>
              <c:numCache>
                <c:formatCode>General</c:formatCode>
                <c:ptCount val="18"/>
                <c:pt idx="0">
                  <c:v>132.86831123423192</c:v>
                </c:pt>
                <c:pt idx="1">
                  <c:v>124.17706530397288</c:v>
                </c:pt>
                <c:pt idx="2">
                  <c:v>120.71454533123958</c:v>
                </c:pt>
                <c:pt idx="3">
                  <c:v>117.68627988393598</c:v>
                </c:pt>
                <c:pt idx="4">
                  <c:v>120.33016192591037</c:v>
                </c:pt>
                <c:pt idx="5">
                  <c:v>127.13136095856476</c:v>
                </c:pt>
                <c:pt idx="6">
                  <c:v>133.99702742997817</c:v>
                </c:pt>
                <c:pt idx="7">
                  <c:v>128.91104720691666</c:v>
                </c:pt>
                <c:pt idx="8">
                  <c:v>137.31714613677207</c:v>
                </c:pt>
                <c:pt idx="9">
                  <c:v>138.39274546416402</c:v>
                </c:pt>
                <c:pt idx="10">
                  <c:v>135.10953237830165</c:v>
                </c:pt>
                <c:pt idx="11">
                  <c:v>142.86990386901795</c:v>
                </c:pt>
                <c:pt idx="12">
                  <c:v>144.11506303680926</c:v>
                </c:pt>
                <c:pt idx="13">
                  <c:v>154.06582574120745</c:v>
                </c:pt>
                <c:pt idx="14">
                  <c:v>158.00066199288361</c:v>
                </c:pt>
                <c:pt idx="15">
                  <c:v>166.29915666998954</c:v>
                </c:pt>
                <c:pt idx="16">
                  <c:v>165.00198021861283</c:v>
                </c:pt>
                <c:pt idx="17">
                  <c:v>168.60685595120734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B7-4CF6-AE78-AC5E872E23E5}"/>
            </c:ext>
          </c:extLst>
        </c:ser>
        <c:ser>
          <c:idx val="1"/>
          <c:order val="1"/>
          <c:tx>
            <c:strRef>
              <c:f>'Fig 6.1.3'!$C$4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'Fig 6.1.3'!$A$5:$A$22</c:f>
              <c:strCache>
                <c:ptCount val="18"/>
                <c:pt idx="0">
                  <c:v>1981-82</c:v>
                </c:pt>
                <c:pt idx="1">
                  <c:v>1983-84</c:v>
                </c:pt>
                <c:pt idx="2">
                  <c:v>1985-86</c:v>
                </c:pt>
                <c:pt idx="3">
                  <c:v>1987-88</c:v>
                </c:pt>
                <c:pt idx="4">
                  <c:v>1989-90</c:v>
                </c:pt>
                <c:pt idx="5">
                  <c:v>1991-92</c:v>
                </c:pt>
                <c:pt idx="6">
                  <c:v>1993-94</c:v>
                </c:pt>
                <c:pt idx="7">
                  <c:v>1995-96</c:v>
                </c:pt>
                <c:pt idx="8">
                  <c:v>1997-98</c:v>
                </c:pt>
                <c:pt idx="9">
                  <c:v>1999-00</c:v>
                </c:pt>
                <c:pt idx="10">
                  <c:v>2001-02</c:v>
                </c:pt>
                <c:pt idx="11">
                  <c:v>2003-04</c:v>
                </c:pt>
                <c:pt idx="12">
                  <c:v>2005-06</c:v>
                </c:pt>
                <c:pt idx="13">
                  <c:v>2007-08</c:v>
                </c:pt>
                <c:pt idx="14">
                  <c:v>2009-10</c:v>
                </c:pt>
                <c:pt idx="15">
                  <c:v>2011-12</c:v>
                </c:pt>
                <c:pt idx="16">
                  <c:v>2013-14</c:v>
                </c:pt>
                <c:pt idx="17">
                  <c:v>2015-16</c:v>
                </c:pt>
              </c:strCache>
            </c:strRef>
          </c:cat>
          <c:val>
            <c:numRef>
              <c:f>'Fig 6.1.3'!$C$5:$C$22</c:f>
              <c:numCache>
                <c:formatCode>General</c:formatCode>
                <c:ptCount val="18"/>
                <c:pt idx="0">
                  <c:v>95.25988554138965</c:v>
                </c:pt>
                <c:pt idx="1">
                  <c:v>94.074842699849015</c:v>
                </c:pt>
                <c:pt idx="2">
                  <c:v>97.180900290794284</c:v>
                </c:pt>
                <c:pt idx="3">
                  <c:v>106.60817954649534</c:v>
                </c:pt>
                <c:pt idx="4">
                  <c:v>100.08044899595799</c:v>
                </c:pt>
                <c:pt idx="5">
                  <c:v>108.07485361563712</c:v>
                </c:pt>
                <c:pt idx="6">
                  <c:v>119.61758432466475</c:v>
                </c:pt>
                <c:pt idx="7">
                  <c:v>116.30636739488622</c:v>
                </c:pt>
                <c:pt idx="8">
                  <c:v>121.58828464282661</c:v>
                </c:pt>
                <c:pt idx="9">
                  <c:v>120.67400898561903</c:v>
                </c:pt>
                <c:pt idx="10">
                  <c:v>120.3306351697384</c:v>
                </c:pt>
                <c:pt idx="11">
                  <c:v>116.42406356677328</c:v>
                </c:pt>
                <c:pt idx="12">
                  <c:v>116.69748499022442</c:v>
                </c:pt>
                <c:pt idx="13">
                  <c:v>123.91654416994626</c:v>
                </c:pt>
                <c:pt idx="14">
                  <c:v>129.18852820065371</c:v>
                </c:pt>
                <c:pt idx="15">
                  <c:v>137.73600241901298</c:v>
                </c:pt>
                <c:pt idx="16">
                  <c:v>145.38995255588793</c:v>
                </c:pt>
                <c:pt idx="17">
                  <c:v>150.12039039657841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B7-4CF6-AE78-AC5E872E23E5}"/>
            </c:ext>
          </c:extLst>
        </c:ser>
        <c:ser>
          <c:idx val="2"/>
          <c:order val="2"/>
          <c:tx>
            <c:strRef>
              <c:f>'Fig 6.1.3'!$D$4</c:f>
              <c:strCache>
                <c:ptCount val="1"/>
                <c:pt idx="0">
                  <c:v>Norge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'Fig 6.1.3'!$A$5:$A$22</c:f>
              <c:strCache>
                <c:ptCount val="18"/>
                <c:pt idx="0">
                  <c:v>1981-82</c:v>
                </c:pt>
                <c:pt idx="1">
                  <c:v>1983-84</c:v>
                </c:pt>
                <c:pt idx="2">
                  <c:v>1985-86</c:v>
                </c:pt>
                <c:pt idx="3">
                  <c:v>1987-88</c:v>
                </c:pt>
                <c:pt idx="4">
                  <c:v>1989-90</c:v>
                </c:pt>
                <c:pt idx="5">
                  <c:v>1991-92</c:v>
                </c:pt>
                <c:pt idx="6">
                  <c:v>1993-94</c:v>
                </c:pt>
                <c:pt idx="7">
                  <c:v>1995-96</c:v>
                </c:pt>
                <c:pt idx="8">
                  <c:v>1997-98</c:v>
                </c:pt>
                <c:pt idx="9">
                  <c:v>1999-00</c:v>
                </c:pt>
                <c:pt idx="10">
                  <c:v>2001-02</c:v>
                </c:pt>
                <c:pt idx="11">
                  <c:v>2003-04</c:v>
                </c:pt>
                <c:pt idx="12">
                  <c:v>2005-06</c:v>
                </c:pt>
                <c:pt idx="13">
                  <c:v>2007-08</c:v>
                </c:pt>
                <c:pt idx="14">
                  <c:v>2009-10</c:v>
                </c:pt>
                <c:pt idx="15">
                  <c:v>2011-12</c:v>
                </c:pt>
                <c:pt idx="16">
                  <c:v>2013-14</c:v>
                </c:pt>
                <c:pt idx="17">
                  <c:v>2015-16</c:v>
                </c:pt>
              </c:strCache>
            </c:strRef>
          </c:cat>
          <c:val>
            <c:numRef>
              <c:f>'Fig 6.1.3'!$D$5:$D$22</c:f>
              <c:numCache>
                <c:formatCode>General</c:formatCode>
                <c:ptCount val="18"/>
                <c:pt idx="0">
                  <c:v>98.118079850426625</c:v>
                </c:pt>
                <c:pt idx="1">
                  <c:v>99.114974070937365</c:v>
                </c:pt>
                <c:pt idx="2">
                  <c:v>102.33281284247377</c:v>
                </c:pt>
                <c:pt idx="3">
                  <c:v>101.12017377761231</c:v>
                </c:pt>
                <c:pt idx="4">
                  <c:v>106.00828828557887</c:v>
                </c:pt>
                <c:pt idx="5">
                  <c:v>106.27743726232738</c:v>
                </c:pt>
                <c:pt idx="6">
                  <c:v>115.00070866107828</c:v>
                </c:pt>
                <c:pt idx="7">
                  <c:v>110.51253150438009</c:v>
                </c:pt>
                <c:pt idx="8">
                  <c:v>117.58776626481011</c:v>
                </c:pt>
                <c:pt idx="9">
                  <c:v>118.66268126543551</c:v>
                </c:pt>
                <c:pt idx="10">
                  <c:v>123.54798545401148</c:v>
                </c:pt>
                <c:pt idx="11">
                  <c:v>130.18511150870961</c:v>
                </c:pt>
                <c:pt idx="12">
                  <c:v>131.29136428979143</c:v>
                </c:pt>
                <c:pt idx="13">
                  <c:v>129.94481799889999</c:v>
                </c:pt>
                <c:pt idx="14">
                  <c:v>131.9829511894003</c:v>
                </c:pt>
                <c:pt idx="15">
                  <c:v>145.40771455474018</c:v>
                </c:pt>
                <c:pt idx="16">
                  <c:v>147.29938361993496</c:v>
                </c:pt>
                <c:pt idx="17">
                  <c:v>151.01973349677513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B7-4CF6-AE78-AC5E872E23E5}"/>
            </c:ext>
          </c:extLst>
        </c:ser>
        <c:ser>
          <c:idx val="3"/>
          <c:order val="3"/>
          <c:tx>
            <c:strRef>
              <c:f>'Fig 6.1.3'!$E$4</c:f>
              <c:strCache>
                <c:ptCount val="1"/>
                <c:pt idx="0">
                  <c:v>Sverige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'Fig 6.1.3'!$A$5:$A$22</c:f>
              <c:strCache>
                <c:ptCount val="18"/>
                <c:pt idx="0">
                  <c:v>1981-82</c:v>
                </c:pt>
                <c:pt idx="1">
                  <c:v>1983-84</c:v>
                </c:pt>
                <c:pt idx="2">
                  <c:v>1985-86</c:v>
                </c:pt>
                <c:pt idx="3">
                  <c:v>1987-88</c:v>
                </c:pt>
                <c:pt idx="4">
                  <c:v>1989-90</c:v>
                </c:pt>
                <c:pt idx="5">
                  <c:v>1991-92</c:v>
                </c:pt>
                <c:pt idx="6">
                  <c:v>1993-94</c:v>
                </c:pt>
                <c:pt idx="7">
                  <c:v>1995-96</c:v>
                </c:pt>
                <c:pt idx="8">
                  <c:v>1997-98</c:v>
                </c:pt>
                <c:pt idx="9">
                  <c:v>1999-00</c:v>
                </c:pt>
                <c:pt idx="10">
                  <c:v>2001-02</c:v>
                </c:pt>
                <c:pt idx="11">
                  <c:v>2003-04</c:v>
                </c:pt>
                <c:pt idx="12">
                  <c:v>2005-06</c:v>
                </c:pt>
                <c:pt idx="13">
                  <c:v>2007-08</c:v>
                </c:pt>
                <c:pt idx="14">
                  <c:v>2009-10</c:v>
                </c:pt>
                <c:pt idx="15">
                  <c:v>2011-12</c:v>
                </c:pt>
                <c:pt idx="16">
                  <c:v>2013-14</c:v>
                </c:pt>
                <c:pt idx="17">
                  <c:v>2015-16</c:v>
                </c:pt>
              </c:strCache>
            </c:strRef>
          </c:cat>
          <c:val>
            <c:numRef>
              <c:f>'Fig 6.1.3'!$E$5:$E$22</c:f>
              <c:numCache>
                <c:formatCode>General</c:formatCode>
                <c:ptCount val="18"/>
                <c:pt idx="0">
                  <c:v>132.69580038510884</c:v>
                </c:pt>
                <c:pt idx="1">
                  <c:v>129.28591167201358</c:v>
                </c:pt>
                <c:pt idx="2">
                  <c:v>134.29454702525695</c:v>
                </c:pt>
                <c:pt idx="3">
                  <c:v>123.9346662798296</c:v>
                </c:pt>
                <c:pt idx="4">
                  <c:v>119.10096824496885</c:v>
                </c:pt>
                <c:pt idx="5">
                  <c:v>127.98128887952828</c:v>
                </c:pt>
                <c:pt idx="6">
                  <c:v>124.79077047177391</c:v>
                </c:pt>
                <c:pt idx="7">
                  <c:v>121.23356785275314</c:v>
                </c:pt>
                <c:pt idx="8">
                  <c:v>123.87389879234246</c:v>
                </c:pt>
                <c:pt idx="9">
                  <c:v>123.20876159681265</c:v>
                </c:pt>
                <c:pt idx="10">
                  <c:v>124.75528405047899</c:v>
                </c:pt>
                <c:pt idx="11">
                  <c:v>128.17227753145451</c:v>
                </c:pt>
                <c:pt idx="12">
                  <c:v>128.27188854719174</c:v>
                </c:pt>
                <c:pt idx="13">
                  <c:v>133.63311120613338</c:v>
                </c:pt>
                <c:pt idx="14">
                  <c:v>141.32229531722413</c:v>
                </c:pt>
                <c:pt idx="15">
                  <c:v>145.48102337912036</c:v>
                </c:pt>
                <c:pt idx="16">
                  <c:v>148.06864245933536</c:v>
                </c:pt>
                <c:pt idx="17">
                  <c:v>152.11978240669634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B7-4CF6-AE78-AC5E872E23E5}"/>
            </c:ext>
          </c:extLst>
        </c:ser>
        <c:ser>
          <c:idx val="4"/>
          <c:order val="4"/>
          <c:tx>
            <c:strRef>
              <c:f>'Fig 6.1.3'!$F$4</c:f>
              <c:strCache>
                <c:ptCount val="1"/>
                <c:pt idx="0">
                  <c:v>Verdensgjennomsnitt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'Fig 6.1.3'!$A$5:$A$22</c:f>
              <c:strCache>
                <c:ptCount val="18"/>
                <c:pt idx="0">
                  <c:v>1981-82</c:v>
                </c:pt>
                <c:pt idx="1">
                  <c:v>1983-84</c:v>
                </c:pt>
                <c:pt idx="2">
                  <c:v>1985-86</c:v>
                </c:pt>
                <c:pt idx="3">
                  <c:v>1987-88</c:v>
                </c:pt>
                <c:pt idx="4">
                  <c:v>1989-90</c:v>
                </c:pt>
                <c:pt idx="5">
                  <c:v>1991-92</c:v>
                </c:pt>
                <c:pt idx="6">
                  <c:v>1993-94</c:v>
                </c:pt>
                <c:pt idx="7">
                  <c:v>1995-96</c:v>
                </c:pt>
                <c:pt idx="8">
                  <c:v>1997-98</c:v>
                </c:pt>
                <c:pt idx="9">
                  <c:v>1999-00</c:v>
                </c:pt>
                <c:pt idx="10">
                  <c:v>2001-02</c:v>
                </c:pt>
                <c:pt idx="11">
                  <c:v>2003-04</c:v>
                </c:pt>
                <c:pt idx="12">
                  <c:v>2005-06</c:v>
                </c:pt>
                <c:pt idx="13">
                  <c:v>2007-08</c:v>
                </c:pt>
                <c:pt idx="14">
                  <c:v>2009-10</c:v>
                </c:pt>
                <c:pt idx="15">
                  <c:v>2011-12</c:v>
                </c:pt>
                <c:pt idx="16">
                  <c:v>2013-14</c:v>
                </c:pt>
                <c:pt idx="17">
                  <c:v>2015-16</c:v>
                </c:pt>
              </c:strCache>
            </c:strRef>
          </c:cat>
          <c:val>
            <c:numRef>
              <c:f>'Fig 6.1.3'!$F$5:$F$22</c:f>
              <c:numCache>
                <c:formatCode>General</c:formatCode>
                <c:ptCount val="1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B7-4CF6-AE78-AC5E872E2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302831"/>
        <c:axId val="388301583"/>
      </c:lineChart>
      <c:catAx>
        <c:axId val="38830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8301583"/>
        <c:crosses val="autoZero"/>
        <c:auto val="1"/>
        <c:lblAlgn val="ctr"/>
        <c:lblOffset val="100"/>
        <c:noMultiLvlLbl val="0"/>
      </c:catAx>
      <c:valAx>
        <c:axId val="388301583"/>
        <c:scaling>
          <c:orientation val="minMax"/>
          <c:max val="170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 siteringsindeks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8302831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 6.1.4'!$C$1</c:f>
              <c:strCache>
                <c:ptCount val="1"/>
                <c:pt idx="0">
                  <c:v>2005-2006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 6.1.4'!$B$2:$B$14</c:f>
              <c:strCache>
                <c:ptCount val="13"/>
                <c:pt idx="0">
                  <c:v>USA</c:v>
                </c:pt>
                <c:pt idx="1">
                  <c:v>Frankrike</c:v>
                </c:pt>
                <c:pt idx="2">
                  <c:v>Tyskland</c:v>
                </c:pt>
                <c:pt idx="3">
                  <c:v>Østerrike</c:v>
                </c:pt>
                <c:pt idx="4">
                  <c:v>Finland</c:v>
                </c:pt>
                <c:pt idx="5">
                  <c:v>Storbritannia</c:v>
                </c:pt>
                <c:pt idx="6">
                  <c:v>Norge</c:v>
                </c:pt>
                <c:pt idx="7">
                  <c:v>Sverige</c:v>
                </c:pt>
                <c:pt idx="8">
                  <c:v>Belgia</c:v>
                </c:pt>
                <c:pt idx="9">
                  <c:v>Irland</c:v>
                </c:pt>
                <c:pt idx="10">
                  <c:v>Nederland</c:v>
                </c:pt>
                <c:pt idx="11">
                  <c:v>Danmark</c:v>
                </c:pt>
                <c:pt idx="12">
                  <c:v>Sveits</c:v>
                </c:pt>
              </c:strCache>
            </c:strRef>
          </c:cat>
          <c:val>
            <c:numRef>
              <c:f>'Fig 6.1.4'!$C$2:$C$14</c:f>
              <c:numCache>
                <c:formatCode>General</c:formatCode>
                <c:ptCount val="13"/>
                <c:pt idx="0">
                  <c:v>136.91340320905323</c:v>
                </c:pt>
                <c:pt idx="1">
                  <c:v>115.15336812494994</c:v>
                </c:pt>
                <c:pt idx="2">
                  <c:v>116.19250671305524</c:v>
                </c:pt>
                <c:pt idx="3">
                  <c:v>121.43240335700733</c:v>
                </c:pt>
                <c:pt idx="4">
                  <c:v>116.69748499022442</c:v>
                </c:pt>
                <c:pt idx="5">
                  <c:v>131.32288505297225</c:v>
                </c:pt>
                <c:pt idx="6">
                  <c:v>131.29136428979143</c:v>
                </c:pt>
                <c:pt idx="7">
                  <c:v>128.27188854719174</c:v>
                </c:pt>
                <c:pt idx="8">
                  <c:v>131.5565422978928</c:v>
                </c:pt>
                <c:pt idx="9">
                  <c:v>121.24514505891972</c:v>
                </c:pt>
                <c:pt idx="10">
                  <c:v>145.30554582235436</c:v>
                </c:pt>
                <c:pt idx="11">
                  <c:v>144.11506303680926</c:v>
                </c:pt>
                <c:pt idx="12">
                  <c:v>158.67255923838093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0-4B4A-B060-C2FFF9722425}"/>
            </c:ext>
          </c:extLst>
        </c:ser>
        <c:ser>
          <c:idx val="1"/>
          <c:order val="1"/>
          <c:tx>
            <c:strRef>
              <c:f>'Fig 6.1.4'!$D$1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 6.1.4'!$B$2:$B$14</c:f>
              <c:strCache>
                <c:ptCount val="13"/>
                <c:pt idx="0">
                  <c:v>USA</c:v>
                </c:pt>
                <c:pt idx="1">
                  <c:v>Frankrike</c:v>
                </c:pt>
                <c:pt idx="2">
                  <c:v>Tyskland</c:v>
                </c:pt>
                <c:pt idx="3">
                  <c:v>Østerrike</c:v>
                </c:pt>
                <c:pt idx="4">
                  <c:v>Finland</c:v>
                </c:pt>
                <c:pt idx="5">
                  <c:v>Storbritannia</c:v>
                </c:pt>
                <c:pt idx="6">
                  <c:v>Norge</c:v>
                </c:pt>
                <c:pt idx="7">
                  <c:v>Sverige</c:v>
                </c:pt>
                <c:pt idx="8">
                  <c:v>Belgia</c:v>
                </c:pt>
                <c:pt idx="9">
                  <c:v>Irland</c:v>
                </c:pt>
                <c:pt idx="10">
                  <c:v>Nederland</c:v>
                </c:pt>
                <c:pt idx="11">
                  <c:v>Danmark</c:v>
                </c:pt>
                <c:pt idx="12">
                  <c:v>Sveits</c:v>
                </c:pt>
              </c:strCache>
            </c:strRef>
          </c:cat>
          <c:val>
            <c:numRef>
              <c:f>'Fig 6.1.4'!$D$2:$D$14</c:f>
              <c:numCache>
                <c:formatCode>General</c:formatCode>
                <c:ptCount val="13"/>
                <c:pt idx="0">
                  <c:v>134.06976202172112</c:v>
                </c:pt>
                <c:pt idx="1">
                  <c:v>134.22857452962583</c:v>
                </c:pt>
                <c:pt idx="2">
                  <c:v>137.40098095860435</c:v>
                </c:pt>
                <c:pt idx="3">
                  <c:v>148.39555746866677</c:v>
                </c:pt>
                <c:pt idx="4">
                  <c:v>150.12039039657841</c:v>
                </c:pt>
                <c:pt idx="5">
                  <c:v>150.65</c:v>
                </c:pt>
                <c:pt idx="6">
                  <c:v>151.01973349677513</c:v>
                </c:pt>
                <c:pt idx="7">
                  <c:v>152.11978240669634</c:v>
                </c:pt>
                <c:pt idx="8">
                  <c:v>156.48704439077068</c:v>
                </c:pt>
                <c:pt idx="9">
                  <c:v>160.13522130299731</c:v>
                </c:pt>
                <c:pt idx="10">
                  <c:v>166.30498355928859</c:v>
                </c:pt>
                <c:pt idx="11">
                  <c:v>168.60685595120734</c:v>
                </c:pt>
                <c:pt idx="12">
                  <c:v>176.51435622126917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0-4B4A-B060-C2FFF9722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57396687"/>
        <c:axId val="179316768"/>
      </c:barChart>
      <c:catAx>
        <c:axId val="2057396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9316768"/>
        <c:crosses val="autoZero"/>
        <c:auto val="1"/>
        <c:lblAlgn val="ctr"/>
        <c:lblOffset val="100"/>
        <c:noMultiLvlLbl val="0"/>
      </c:catAx>
      <c:valAx>
        <c:axId val="179316768"/>
        <c:scaling>
          <c:orientation val="minMax"/>
          <c:max val="180"/>
          <c:min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 siteringsindeks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5739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'6.2.1'!$C$1</c:f>
              <c:strCache>
                <c:ptCount val="1"/>
                <c:pt idx="0">
                  <c:v>Andel av nasjonal publisering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F5-47D5-8A76-38016A6BE9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F5-47D5-8A76-38016A6BE9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F5-47D5-8A76-38016A6BE9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1F5-47D5-8A76-38016A6BE9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1F5-47D5-8A76-38016A6BE9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1F5-47D5-8A76-38016A6BE95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1F5-47D5-8A76-38016A6BE95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1F5-47D5-8A76-38016A6BE95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1F5-47D5-8A76-38016A6BE95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B1F5-47D5-8A76-38016A6BE95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'6.2.1'!$B$2:$B$6</c:f>
              <c:strCache>
                <c:ptCount val="5"/>
                <c:pt idx="0">
                  <c:v>Humaniora</c:v>
                </c:pt>
                <c:pt idx="1">
                  <c:v>Medisin og helsefag</c:v>
                </c:pt>
                <c:pt idx="2">
                  <c:v>Realfag</c:v>
                </c:pt>
                <c:pt idx="3">
                  <c:v>Teknologi</c:v>
                </c:pt>
                <c:pt idx="4">
                  <c:v>Samfunnsvitenskap</c:v>
                </c:pt>
              </c:strCache>
            </c:strRef>
          </c:cat>
          <c:val>
            <c:numRef>
              <c:f>'6.2.1'!$C$2:$C$6</c:f>
              <c:numCache>
                <c:formatCode>0%</c:formatCode>
                <c:ptCount val="5"/>
                <c:pt idx="0">
                  <c:v>0.15152308171826545</c:v>
                </c:pt>
                <c:pt idx="1">
                  <c:v>0.23737852643943261</c:v>
                </c:pt>
                <c:pt idx="2">
                  <c:v>0.1911242971838642</c:v>
                </c:pt>
                <c:pt idx="3">
                  <c:v>0.16676098184528548</c:v>
                </c:pt>
                <c:pt idx="4">
                  <c:v>0.25321311297724169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F5-47D5-8A76-38016A6BE95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'6.2.2'!$F$4</c:f>
              <c:strCache>
                <c:ptCount val="1"/>
                <c:pt idx="0">
                  <c:v>Andel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'6.2.2'!$E$5:$E$14</c:f>
              <c:strCache>
                <c:ptCount val="10"/>
                <c:pt idx="0">
                  <c:v>Pedagogikk og utdanning</c:v>
                </c:pt>
                <c:pt idx="1">
                  <c:v>Biologi</c:v>
                </c:pt>
                <c:pt idx="2">
                  <c:v>Geofag</c:v>
                </c:pt>
                <c:pt idx="3">
                  <c:v>Økonomisk-administrative fag</c:v>
                </c:pt>
                <c:pt idx="4">
                  <c:v>Samfunnsmedisin</c:v>
                </c:pt>
                <c:pt idx="5">
                  <c:v>Biomedisin</c:v>
                </c:pt>
                <c:pt idx="6">
                  <c:v>Psykologi</c:v>
                </c:pt>
                <c:pt idx="7">
                  <c:v>Statsvitenskap</c:v>
                </c:pt>
                <c:pt idx="8">
                  <c:v>Datateknikk og datavitenskap</c:v>
                </c:pt>
                <c:pt idx="9">
                  <c:v>Teologi og religionsvitenskap</c:v>
                </c:pt>
              </c:strCache>
            </c:strRef>
          </c:cat>
          <c:val>
            <c:numRef>
              <c:f>'6.2.2'!$F$5:$F$14</c:f>
              <c:numCache>
                <c:formatCode>0.0\ %</c:formatCode>
                <c:ptCount val="10"/>
                <c:pt idx="0">
                  <c:v>5.9635931817226817E-2</c:v>
                </c:pt>
                <c:pt idx="1">
                  <c:v>5.0095780450954794E-2</c:v>
                </c:pt>
                <c:pt idx="2">
                  <c:v>3.873132458600452E-2</c:v>
                </c:pt>
                <c:pt idx="3">
                  <c:v>3.4354227944225602E-2</c:v>
                </c:pt>
                <c:pt idx="4">
                  <c:v>3.112693481791657E-2</c:v>
                </c:pt>
                <c:pt idx="5">
                  <c:v>2.8891516310332037E-2</c:v>
                </c:pt>
                <c:pt idx="6">
                  <c:v>2.8769391633696042E-2</c:v>
                </c:pt>
                <c:pt idx="7">
                  <c:v>2.6271806429448201E-2</c:v>
                </c:pt>
                <c:pt idx="8">
                  <c:v>2.3363157920508811E-2</c:v>
                </c:pt>
                <c:pt idx="9">
                  <c:v>2.2621017011300804E-2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0-401A-9FCA-6808CCFD9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297232"/>
        <c:axId val="102980000"/>
      </c:barChart>
      <c:catAx>
        <c:axId val="18129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2980000"/>
        <c:crosses val="autoZero"/>
        <c:auto val="1"/>
        <c:lblAlgn val="ctr"/>
        <c:lblOffset val="100"/>
        <c:noMultiLvlLbl val="0"/>
      </c:catAx>
      <c:valAx>
        <c:axId val="102980000"/>
        <c:scaling>
          <c:orientation val="minMax"/>
          <c:max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1297232"/>
        <c:crosses val="autoZero"/>
        <c:crossBetween val="between"/>
        <c:majorUnit val="5.000000000000001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'6.2.3'!$D$3</c:f>
              <c:strCache>
                <c:ptCount val="1"/>
                <c:pt idx="0">
                  <c:v>Relativ siteringsindeks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'6.2.3'!$C$4:$C$7</c:f>
              <c:strCache>
                <c:ptCount val="4"/>
                <c:pt idx="0">
                  <c:v>Realfag og teknologi</c:v>
                </c:pt>
                <c:pt idx="1">
                  <c:v>Medisin og helsefag</c:v>
                </c:pt>
                <c:pt idx="2">
                  <c:v>Samfunnsvitenskap</c:v>
                </c:pt>
                <c:pt idx="3">
                  <c:v>Humaniora</c:v>
                </c:pt>
              </c:strCache>
            </c:strRef>
          </c:cat>
          <c:val>
            <c:numRef>
              <c:f>'6.2.3'!$D$4:$D$7</c:f>
              <c:numCache>
                <c:formatCode>General</c:formatCode>
                <c:ptCount val="4"/>
                <c:pt idx="0">
                  <c:v>124.02352257928906</c:v>
                </c:pt>
                <c:pt idx="1">
                  <c:v>142.97817983749877</c:v>
                </c:pt>
                <c:pt idx="2">
                  <c:v>106.60991825660906</c:v>
                </c:pt>
                <c:pt idx="3">
                  <c:v>100.57539300585674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7-48BF-B9AC-31B8904A8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176048"/>
        <c:axId val="523887040"/>
      </c:barChart>
      <c:lineChart>
        <c:grouping val="standard"/>
        <c:varyColors val="0"/>
        <c:ser>
          <c:idx val="1"/>
          <c:order val="1"/>
          <c:tx>
            <c:strRef>
              <c:f>'6.2.3'!$E$3</c:f>
              <c:strCache>
                <c:ptCount val="1"/>
                <c:pt idx="0">
                  <c:v>Verdensgjennomsnitt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'6.2.3'!$C$4:$C$7</c:f>
              <c:strCache>
                <c:ptCount val="4"/>
                <c:pt idx="0">
                  <c:v>Realfag og teknologi</c:v>
                </c:pt>
                <c:pt idx="1">
                  <c:v>Medisin og helsefag</c:v>
                </c:pt>
                <c:pt idx="2">
                  <c:v>Samfunnsvitenskap</c:v>
                </c:pt>
                <c:pt idx="3">
                  <c:v>Humaniora</c:v>
                </c:pt>
              </c:strCache>
            </c:strRef>
          </c:cat>
          <c:val>
            <c:numRef>
              <c:f>'6.2.3'!$E$4:$E$7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47-48BF-B9AC-31B8904A8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8176048"/>
        <c:axId val="523887040"/>
      </c:lineChart>
      <c:catAx>
        <c:axId val="52817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3887040"/>
        <c:crosses val="autoZero"/>
        <c:auto val="1"/>
        <c:lblAlgn val="ctr"/>
        <c:lblOffset val="100"/>
        <c:noMultiLvlLbl val="0"/>
      </c:catAx>
      <c:valAx>
        <c:axId val="523887040"/>
        <c:scaling>
          <c:orientation val="minMax"/>
          <c:max val="15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 siteringsindeks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817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'6.2.4'!$G$1</c:f>
              <c:strCache>
                <c:ptCount val="1"/>
                <c:pt idx="0">
                  <c:v>GjsnAvSiteringsindeks fagfelt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A8-4352-B57B-F22E19EA494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A8-4352-B57B-F22E19EA4947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A8-4352-B57B-F22E19EA4947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A8-4352-B57B-F22E19EA4947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A8-4352-B57B-F22E19EA4947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A8-4352-B57B-F22E19EA4947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8A8-4352-B57B-F22E19EA4947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8A8-4352-B57B-F22E19EA4947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8A8-4352-B57B-F22E19EA4947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8A8-4352-B57B-F22E19EA4947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8A8-4352-B57B-F22E19EA4947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8A8-4352-B57B-F22E19EA4947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8A8-4352-B57B-F22E19EA4947}"/>
              </c:ext>
            </c:extLst>
          </c:dPt>
          <c:cat>
            <c:strRef>
              <c:f>'6.2.4'!$F$2:$F$27</c:f>
              <c:strCache>
                <c:ptCount val="26"/>
                <c:pt idx="0">
                  <c:v>Hjerte, kar og luftveier</c:v>
                </c:pt>
                <c:pt idx="1">
                  <c:v>Idrettsforskning</c:v>
                </c:pt>
                <c:pt idx="2">
                  <c:v>Gynekologi og obstetrikk</c:v>
                </c:pt>
                <c:pt idx="3">
                  <c:v>Kirurgiske fag</c:v>
                </c:pt>
                <c:pt idx="4">
                  <c:v>Nevrologi</c:v>
                </c:pt>
                <c:pt idx="5">
                  <c:v>Onkologi</c:v>
                </c:pt>
                <c:pt idx="6">
                  <c:v>Biomedisin</c:v>
                </c:pt>
                <c:pt idx="7">
                  <c:v>Sykepleie</c:v>
                </c:pt>
                <c:pt idx="8">
                  <c:v>Veterinærmedisin</c:v>
                </c:pt>
                <c:pt idx="9">
                  <c:v>Samfunnsmedisin</c:v>
                </c:pt>
                <c:pt idx="10">
                  <c:v>Psykiatri</c:v>
                </c:pt>
                <c:pt idx="11">
                  <c:v>Farmasi, farmakologi og toksikologi</c:v>
                </c:pt>
                <c:pt idx="12">
                  <c:v>Psykologi</c:v>
                </c:pt>
                <c:pt idx="13">
                  <c:v>Geofag</c:v>
                </c:pt>
                <c:pt idx="14">
                  <c:v>Miljøteknologi og industriell økologi</c:v>
                </c:pt>
                <c:pt idx="15">
                  <c:v>Biologi</c:v>
                </c:pt>
                <c:pt idx="16">
                  <c:v>Elektronikk og kybernetikk</c:v>
                </c:pt>
                <c:pt idx="17">
                  <c:v>Matematikk</c:v>
                </c:pt>
                <c:pt idx="18">
                  <c:v>Fysikk</c:v>
                </c:pt>
                <c:pt idx="19">
                  <c:v>Kjemisk teknologi</c:v>
                </c:pt>
                <c:pt idx="20">
                  <c:v>Energi</c:v>
                </c:pt>
                <c:pt idx="21">
                  <c:v>Kjemi</c:v>
                </c:pt>
                <c:pt idx="22">
                  <c:v>Materialteknologi</c:v>
                </c:pt>
                <c:pt idx="23">
                  <c:v>Samfunnsøkonomi</c:v>
                </c:pt>
                <c:pt idx="24">
                  <c:v>Økonomisk-administrative fag</c:v>
                </c:pt>
                <c:pt idx="25">
                  <c:v>Geografi</c:v>
                </c:pt>
              </c:strCache>
            </c:strRef>
          </c:cat>
          <c:val>
            <c:numRef>
              <c:f>'6.2.4'!$G$2:$G$27</c:f>
              <c:numCache>
                <c:formatCode>General</c:formatCode>
                <c:ptCount val="26"/>
                <c:pt idx="0">
                  <c:v>168.70980269258175</c:v>
                </c:pt>
                <c:pt idx="1">
                  <c:v>165.98270761298261</c:v>
                </c:pt>
                <c:pt idx="2">
                  <c:v>161.0090224901798</c:v>
                </c:pt>
                <c:pt idx="3">
                  <c:v>156.41792149485943</c:v>
                </c:pt>
                <c:pt idx="4">
                  <c:v>149.33699699252099</c:v>
                </c:pt>
                <c:pt idx="5">
                  <c:v>138.52788843093796</c:v>
                </c:pt>
                <c:pt idx="6">
                  <c:v>135.09488030313182</c:v>
                </c:pt>
                <c:pt idx="7">
                  <c:v>130.45757338897479</c:v>
                </c:pt>
                <c:pt idx="8">
                  <c:v>123.05883497805203</c:v>
                </c:pt>
                <c:pt idx="9">
                  <c:v>118.76592066774019</c:v>
                </c:pt>
                <c:pt idx="10">
                  <c:v>114.14572700020473</c:v>
                </c:pt>
                <c:pt idx="11">
                  <c:v>114.04223525303838</c:v>
                </c:pt>
                <c:pt idx="12">
                  <c:v>103.99307606810706</c:v>
                </c:pt>
                <c:pt idx="13">
                  <c:v>149.30350034116449</c:v>
                </c:pt>
                <c:pt idx="14">
                  <c:v>144.68194539573196</c:v>
                </c:pt>
                <c:pt idx="15">
                  <c:v>121.53315435233543</c:v>
                </c:pt>
                <c:pt idx="16">
                  <c:v>114.38443890016737</c:v>
                </c:pt>
                <c:pt idx="17">
                  <c:v>109.93253008860835</c:v>
                </c:pt>
                <c:pt idx="18">
                  <c:v>107.04428879639866</c:v>
                </c:pt>
                <c:pt idx="19">
                  <c:v>95.401089158927775</c:v>
                </c:pt>
                <c:pt idx="20">
                  <c:v>93.442818312707232</c:v>
                </c:pt>
                <c:pt idx="21">
                  <c:v>84.60367353303927</c:v>
                </c:pt>
                <c:pt idx="22">
                  <c:v>82.460619253755041</c:v>
                </c:pt>
                <c:pt idx="23">
                  <c:v>104.52304045837965</c:v>
                </c:pt>
                <c:pt idx="24">
                  <c:v>104.28026828144897</c:v>
                </c:pt>
                <c:pt idx="25">
                  <c:v>96.735071016640191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8A8-4352-B57B-F22E19EA4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2014463"/>
        <c:axId val="1213757887"/>
      </c:barChart>
      <c:catAx>
        <c:axId val="1322014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13757887"/>
        <c:crosses val="autoZero"/>
        <c:auto val="1"/>
        <c:lblAlgn val="ctr"/>
        <c:lblOffset val="100"/>
        <c:noMultiLvlLbl val="0"/>
      </c:catAx>
      <c:valAx>
        <c:axId val="1213757887"/>
        <c:scaling>
          <c:orientation val="minMax"/>
          <c:max val="17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 siterigsindeks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2201446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  <c:userShapes r:id="rId5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'6.3.2'!$A$2:$A$44</cx:f>
        <cx:lvl ptCount="43">
          <cx:pt idx="0">United Kingdom</cx:pt>
          <cx:pt idx="1">Sweden</cx:pt>
          <cx:pt idx="2">GERMANY</cx:pt>
          <cx:pt idx="3">Denmark</cx:pt>
          <cx:pt idx="4">France</cx:pt>
          <cx:pt idx="5">Netherlands</cx:pt>
          <cx:pt idx="6">Italy</cx:pt>
          <cx:pt idx="7">Spain</cx:pt>
          <cx:pt idx="8">Finland</cx:pt>
          <cx:pt idx="9">Belgium</cx:pt>
          <cx:pt idx="10">Switzerland</cx:pt>
          <cx:pt idx="11">Austria</cx:pt>
          <cx:pt idx="12">Poland</cx:pt>
          <cx:pt idx="13">Greece</cx:pt>
          <cx:pt idx="14">Czech Republic</cx:pt>
          <cx:pt idx="15">Portugal</cx:pt>
          <cx:pt idx="16">Ireland</cx:pt>
          <cx:pt idx="17">Turkey</cx:pt>
          <cx:pt idx="18">Serbia</cx:pt>
          <cx:pt idx="19">Slovakia</cx:pt>
          <cx:pt idx="20">Slovenia</cx:pt>
          <cx:pt idx="21">Hungary</cx:pt>
          <cx:pt idx="22">Croatia</cx:pt>
          <cx:pt idx="23">Luxembourg</cx:pt>
          <cx:pt idx="24">Romania</cx:pt>
          <cx:pt idx="25">Iceland</cx:pt>
          <cx:pt idx="26">Cyprus</cx:pt>
          <cx:pt idx="27">Bulgaria</cx:pt>
          <cx:pt idx="28">Lithuania</cx:pt>
          <cx:pt idx="29">Estonia</cx:pt>
          <cx:pt idx="30">Latvia</cx:pt>
          <cx:pt idx="31">Kosovo</cx:pt>
          <cx:pt idx="32">BOSNIA &amp; HERZEGOVINA</cx:pt>
          <cx:pt idx="33">Albania</cx:pt>
          <cx:pt idx="34">BELARUS</cx:pt>
          <cx:pt idx="35">Malta</cx:pt>
          <cx:pt idx="36">Moldova</cx:pt>
          <cx:pt idx="37">Monaco</cx:pt>
          <cx:pt idx="38">Ukraine</cx:pt>
          <cx:pt idx="39">Norway</cx:pt>
          <cx:pt idx="40">Macedonia</cx:pt>
          <cx:pt idx="41">Montenegro</cx:pt>
          <cx:pt idx="42">Andorra</cx:pt>
        </cx:lvl>
      </cx:strDim>
      <cx:numDim type="colorVal">
        <cx:f>'6.3.2'!$B$2:$B$44</cx:f>
        <cx:nf>'6.3.2'!B1</cx:nf>
        <cx:lvl ptCount="43" formatCode="Standard" name="Antall">
          <cx:pt idx="0">2757</cx:pt>
          <cx:pt idx="1">2153</cx:pt>
          <cx:pt idx="2">2055</cx:pt>
          <cx:pt idx="3">1399</cx:pt>
          <cx:pt idx="4">1333</cx:pt>
          <cx:pt idx="5">1278</cx:pt>
          <cx:pt idx="6">1272</cx:pt>
          <cx:pt idx="7">1021</cx:pt>
          <cx:pt idx="8">864</cx:pt>
          <cx:pt idx="9">549</cx:pt>
          <cx:pt idx="10">831</cx:pt>
          <cx:pt idx="11">445</cx:pt>
          <cx:pt idx="12">549</cx:pt>
          <cx:pt idx="13">284</cx:pt>
          <cx:pt idx="14">332</cx:pt>
          <cx:pt idx="15">289</cx:pt>
          <cx:pt idx="16">227</cx:pt>
          <cx:pt idx="17">130</cx:pt>
          <cx:pt idx="18">119</cx:pt>
          <cx:pt idx="19">72</cx:pt>
          <cx:pt idx="20">105</cx:pt>
          <cx:pt idx="21">183</cx:pt>
          <cx:pt idx="22">75</cx:pt>
          <cx:pt idx="23">51</cx:pt>
          <cx:pt idx="24">142</cx:pt>
          <cx:pt idx="25">224</cx:pt>
          <cx:pt idx="26">25</cx:pt>
          <cx:pt idx="27">50</cx:pt>
          <cx:pt idx="28">63</cx:pt>
          <cx:pt idx="29">114</cx:pt>
          <cx:pt idx="30">42</cx:pt>
          <cx:pt idx="31">3</cx:pt>
          <cx:pt idx="32">16</cx:pt>
          <cx:pt idx="33">9</cx:pt>
          <cx:pt idx="34">19</cx:pt>
          <cx:pt idx="35">19</cx:pt>
          <cx:pt idx="36">7</cx:pt>
          <cx:pt idx="37">2</cx:pt>
          <cx:pt idx="38">80</cx:pt>
          <cx:pt idx="39">2757</cx:pt>
          <cx:pt idx="40">10</cx:pt>
          <cx:pt idx="41">5</cx:pt>
          <cx:pt idx="42">3</cx:pt>
        </cx:lvl>
      </cx:numDim>
    </cx:data>
  </cx:chartData>
  <cx:chart>
    <cx:plotArea>
      <cx:plotAreaRegion>
        <cx:series layoutId="regionMap" uniqueId="{0CE1665D-B186-4E89-9751-F3CD1CF33801}">
          <cx:tx>
            <cx:txData>
              <cx:f>'6.3.2'!$B$1</cx:f>
              <cx:v>Antall</cx:v>
            </cx:txData>
          </cx:tx>
          <cx:dataPt idx="39">
            <cx:spPr>
              <a:solidFill>
                <a:srgbClr val="C00000"/>
              </a:solidFill>
            </cx:spPr>
          </cx:dataPt>
          <cx:dataId val="0"/>
          <cx:layoutPr>
            <cx:regionLabelLayout val="showAll"/>
            <cx:geography viewedRegionType="dataOnly" cultureLanguage="nb-NO" cultureRegion="NO" attribution="Leveres av Bing">
              <cx:geoCache provider="{E9337A44-BEBE-4D9F-B70C-5C5E7DAFC167}">
                <cx:binary>7H1pc9tI0N5fcflDKqkKtHPP4M27qTLAUyR1S7b8BSXLXGBw39cvyf/JH0uTMmUJ0urYVWJXRVu1
MAloyOHTM93PdPf0/Od1+x/X4foq/9BGYVz8x3X750evLNP/+OOP4tpbR1fFXqSv86RI/ir3rpPo
j+Svv/T1+o/v+VWjY/cPgjD749q7yst1+/F//id8mrtOlsn1VamT+Lha593JuqjCsnji2aOPPlwn
VVxumrvwSX9+XEAX6uTjh3Vc6rI769L1nx/v/cnHD38MP+jBl34IoV9l9R3aMrLHFeZICSqYZAKR
jx/CJHZ/PCZoT5mYS2JyQiTiCO+++uAqgubPd2fbmavv3/N1UXz48e/Pdve6/vM2/IQ/7mP44Ab8
qMGf3IF5iMBzj4Yon8e6XH//sADRfk+i3U/+92hzumcyqiih5gZrc4C2AcLgiHO1eYJMU+y++Qbs
0zLJv+W6vIpjfbV79FinHsd80HwA/eCpLhL7ZuTZyWacTK3twBpA/kAG/1elctqsv6/jp37468a+
IHuKYGkSGPWcmshU98Y+FnuScqq4MpmUnA3H/mm9zrW7fqo/fyOIXcOhCHb3h+Cfjn89+PMivIq/
P/VjXwk+2zMV6BzCpcKE30PewGqPS4lMYYJYlDB3X3szD57vyuO479oNYN/dHqI+P/31qE/yq/j6
ySH2OtSZ2BMEK8YJ41Rgeg92ssc4NplSCmNmkq12urEzN7hvOhPkOniyP49Df6fpAP07T4YCmJz8
egFMxyerTweXuwH4mLZ9nQQ43sMgAQSjW1Gl5D0JYLTHEBIgAyYx/Lv72hv8z7oieG4SPg7/z5YD
9H8+GII/+g10zmgdR1d5sEPhDcAXe0QQAvpcmEQBxPfZjrlHqaCSUmJiQbhpst1X3whgdPVsfx7H
/7bhAP7b+w/QX/z6oT8vr8JuB8C/x57RPb7RKaZiApuYmjC67zBNTPYAc6yoFJibQmwe31U+m978
E9azazdAfnd7CPz87NcDP1uH4VWx+/n/HnkK4xq4PYOhL0xOkXlf6RBgnRITiZUJiwBChzzn+e48
Puh37QbI724PkZ/+Btr+NL3Sb0gwGdqjClQNpw8YDkwGLjeckygiFANDfHewQz/+GcX/0W4A+e7j
hpCPfwOGc7AuvXW+MWtvOOI5gRFPCAeiAxr9AbPnoIlg0SsJZaCJlDkc8Qewzth2aSeVx+bg44P+
TtOBEO48GcrhYPnrlc5Ex89xi9cRHcH2gE0qBTQHc0bModYBU6zgrokoEHwxmAAv6M3j+N82HKB/
e3+I/WT+67G31qGrq7f0M6A9wTCWjGLB0AbcO5aW7QmBOCxrFSLSfLiu3fbmH/gXdu0GyO9uD4G3
fgOCedrosn9+qr9u4MMaS6GN/wYxzjDCA6Kj9oCAwsRg4OfB4OxBA5IJbgVdPqkLHx/5u3YD+He3
h/Dbs18/7j9VRZk/TepeCb0Eb6ZEaqPaFTgQ0P2Rj9keZpgoulFLfEPwdwr+ht//7/9VlOv8n61w
77YdiODuo6EYPv0GfPMoeVvND9YXA9MHH6dgDIHqv883MdBRk0qEORhnxuRmEXaX/EB3nvbyPT7+
fzQbYP/j7hD2o9/A4k7z9fotfTvvNB8CLNuxMYy9DN37dr++9j6crNPqW6ivd6PvMZL3SvVjgsfY
BKVOyMa7z4bqh4N/AWItCHHKwAIPaedZ4a+D4Gl9+PjY/9lyMPx/PhjOAPvrr9f/R0leVu5V+HYS
gDkgJHBKJcHDyR44GQy5ZwolBMdgg4EBgSHYffeNBXhJjx4Xwc+WAxH8fDAUwdFvoPvn+fqNlT/d
A/+yqQT4kDmwoMEcMBSYYAHmF8QAyzPQ/gMbPP+HC69duwH6u9tD7Oe/Afs8q/Jg3e0G4L9XPzD4
EQfCiTAFPxofRhcpRFwoojDmMQQgyYN41lmX/zPl86PdAPndxw2RP/sN/DzPUozX6f13wvMis3u6
zr89bd1eBztje4RibEKUVmIJfjZQJXfWuZC7ICF+CI4eTjBE3Ids//nuPK7pd+0G4313ezjeT05/
vaH9FH57zqH4SughikU3vktCBIdQyRB4JMD1AOEtxcEUDHnOC3rzOPK3DQfQ394fYv/pN6D5p2FS
Xz2jWF8JvtqTSDK1ca9t80juR7FgfQXxQ/A7Cwr+fvRAz+869OG/QnztQ3HTvSJYf8hvCHEQ/Len
bNLjonnRhw7E9qI2Q5Ge/gaRsU3H18846F8pUrEHioxzyIcAr8UD1gSOi02mikAbNbfhrgPS9JIO
/b3cbn7KI8K5efBAAvNfr9BmVexe5d1T4/SVApAQfoQJBRdwXCD+0GcBjiNQaRC7BA4FDo27Hovz
TWeejBs9Dv6u3QD63e0h8LPzXw+8nSeQO/ikd/iVwHNYEEDOg0LgLDXBMTpwFok9mBIb2ooZQeqB
EV8835/Hsb9tOAD/9v4D9H8D3rqs2nX0LalydzcA//2qgYHTQgpFmMkhYoDBb3fPmIs9iFGCu8Lc
RO0l3ybJ3R37L+vS4zK423YghruPhpJY/gbz4DZz4waLfy8G/p6ass2Q3o6U5xx4J0n0xnyW74Ez
aOuMxkCehp47sklW5BAv4FgC532QIvGC/jw+A24bDob/7f3h2D85/PU2YH79xj4jCBW/54I+2DEw
9Fr/9OW+lc7ZqP53f/XL1Y7dpXlVvJ3p3XjkIEgPObcU3HX0fvo5JXsmxOh3i+wtI71reBfQmeTJ
zjyucnbtBhpnd3uocOzLX69wrCoEgv2mrJPsSQ7Iw5pLyIeJoISDZ0mBD0MwsXGUDtdbL+nQ4+j/
bDnA/+eDoQSs6a+XwFKXXvW2JpdvomGSYiQhYgY+ugHxJ3RPgRObQSI6hmjObtLdhGmgO1fVPwkS
3zYcoH97fwj+8jeI0dxJkX8zzf++D+B2T96LGOe4KJM39fhwtSdg/4vc7C/a7IIZOq83hBQS40xY
eimyyZq+PwOgP8/F7R5XQLcNBzPg9v5wBozHv4H6uSrrt1T/sNhSsOOLg5Oa442P+r7TYUP3iYQg
Pd6Eyyi43e6Dv3y2O49jv2s3gH53e4j88uLXI28dnh7MP334L1dR+j8+zMYnX8fTw4v5wacdIP9+
4QtRHAzuBw7+7M3OjG0y7p0oDpZ7Ep6AiDBCiqKhLKykgHlpzNb59dpNah0/6Zt6XC6PfcZARo/9
yVBeFqDyq3euWuPlp5NzCDm9laWALauQvQvZjBDlgZSK4SZJoiDmjDbeIbQx1aCpdl99Y6lnNeyk
BdL87O7BxyUzaD4QyuDpA3n8BtR1dRWWT47I13lLKZgF8E5zAQsGwPuBt5TtMVBroLFAIAJyS/F9
aTzbm8el8KPZAP0fd4eor34DxrRKwu8Qddv9+DdQUnIPhjbs8oetGkRgMTQYao9BOgtsocEItjYN
UX++N3+D+67hEPnd/QfYj369Blol8dX1W1YooOCkEOByAy0E67WhApIQH4DgAARnKCegioab5p/v
zt9hf/MzHkB/c/sB8vavR/48yGH70voNR70JphlRBAsxuVE7g1FP8R7ZuEOZCZleQGaHHPWmP0/O
wsexv204AP/2/hD980+/Hv2DJG+u3jAiKaD8gBAC0qO3hTdgp8a9uMwmJAzRMDDKFJuwyWmo6qE7
/6Q2wY9mA+B/3B3CfvAbOKNXV9fr72+7NGN4TyDEBKy/QKNvfA93+CjBkHwBMwJ8c5Khh6GA1VXw
fH8eH/Z3mg7wv/NkKIPVb5APATq2XMdrN39LtQ8eOgXqHHK3ICAz8I1CigthkPsC3jvIdLlJ873r
G31Zh/5GCnd+zFAMdx49kMNvsEz+FH9P8vxJhfs6urmpDgRbKGEVDKExyPQaVkiBjcOCKA5zAfZ7
wPpsQHxe0J/HZXDbcCCA2/tD9D/9BsTn1of4Zkuvdw/pCzd0DIoXvZkA3ss1DSPxN2XMtrN2+GgY
r3xBfaTXaaP3ek2vQP9nZZc3mw3vlWs2JfxeNPZvvelvBv57uODlcfo7dPmt8H9fE/wsYvmiGXCn
3MVbyeC9qsfdUqIvksKu+MKbieC9sMSLcN+Vl3or3N+LZ73U8u7ymN4K+fccrZcxnl2NqbfC/b12
1sMa0o+ssJ4pFfO6BdZ75ZqXapm7JV3ebMS/F6+5Xyz9RZZ2kAPwVsJ4T3t4qH5e4X3YlV14Q3G8
V5V4mSHe1V14K+jfq0q81Ci8aD/zW4mFvW8CHx4A8f/2NILdLt03E+j7DuQXGfzbJJA3A/49y+Xl
rtXb7dFvhv77/u+Xo/9YFvKbCeI9D/u5Y4JeQYCfTb963cr8/5tksMEBQ3ckcnuK1eiqvBpvj796
8dOdYRk0fSpJ/mZazb//+ZEwyGm/PVRr8xH3in88mntw2259VZR/foScMciRhBJUBFKZBFRdph8/
NOvNE6iHB7mtUHEEC6hZCxV7FOTQxFAX0fvzo4DDt6COD1RKZZCGiSHp++OHIqk2j2Dnrgkl++F8
HKgKs63qf3vqGNQ269wkvoXrx/sPcRUdJTouC+gObHdJb/5s01FI8eEETv+CesTQNwXnBCB4fn11
Asdfbf76v6OaaiFSr7HDKvmLe7QurbY8ZjQYE2w5vJRLcpo6vbvaXlrkp7M059FBTMrG9mqv2U/T
hF8Yvv5Gnb662dB4c8DXI90jHA6+GvQPSgZSgE3CQQUUzue4378gECqMnaSwvbQu56KuYzui6KCB
ozyOulQwy6GFM92+3V4SQq0wi40vWYMrS+vcOMqxMuws1XyUZnFkkTym55sqnpZZpumoJX068lHQ
f43M4DgN+TQy6nwJcovO8i5ObS8043lZy0OXt9duU6B5Igq+70Mi4dyLaDOiZYRqixqBnmS8mVZc
62+F42NbxUUyYSH7lnC3PFTSbmpiHBC35lZE2mZUstibu8zwp0VfRhfENI5EXhALDpPDYiq7rrXa
SrSFladBN0+jYJH0jTFXQVXa3POCw0zT3lI1/hr4Qn/zU1VYcSbpQjbQb9PlF5i5+jRS4cjArF5o
EZujMOmDi8hstUW8Ro7SEuEJzVrfSmSjl0VjRmdNp7nNK0jM/vHbcuFakjemsvyw+koz1h4J8aXT
2t1nVd5N00qYx2btelZbmxMz08Y3gxGLZ3m1huIifyFWVucKp864b8q5J6mepAofudJMbTfIYsvL
aHQWITc468Zm7bi21wXM4tTwRrVI9LwXeTRxG/ckyeIGhOCeeGbZzbBHvJkoxVmo6v44Y7Frx9gN
lyRJ40nSxGpamOW4Nl1vWnmoPSojoz1qDRGPUJYcRnAEmG2mGp9RIw/3Q5Ia1vZtINzo0DJK85DU
gpwLP3MORW7cvKuQ0S09FO3Lzt33uzRK7C4xG9ttK2OajWKJOUhWp94iIPG8D4KRUH1/7hd9PmUs
zkZJszAD1R8EvVscbi9xXzd2Y+hVW7iNZ6egSfbTMklnUSXblag0tbqw6b6EfUlGRhpom/MwtKAy
3hlrm+I4YV17FPhGZ3E/s5K+VSvmhMVhVzSulWiDzw03XZdY9bVVhnFjyyDSlioc/R2n0dwpkfri
l0E0zp1wVHSmPMWEnQY+Cw7Tfd3RfNmhrFiCePp9o6Ezw7DiKEsDC140sYQXOrCNGiVWjasIREa4
sSgdelYpv5/l0orJpMnEccz87rqDF4bf9JdGV41YrV0rKkp0kjNQJZrxelykXWS5uk2CiS9RMWkD
LY/TeixEkB1rVspjEfnhKuXxys2M8og4fbBiXeJhqxbhCLvkhLd9sdjKLnT970Kf9yhylmgjzBhu
+GYQz82qOFBpKhc0FquiZGhZbS5m3BpWJR02ojgyFo7X9VMdF90okTIdlxXUMPXrFGZynp2h1l/4
ys1GnoHQeVu2naUM379KkuzIDSPv2x3j8pgyfKgLJRyXsCmIBOWzJexJua8LnaDuRCeb3C6xUy87
v0mWrkdA81C5Yu1hILV/6MDZGOdufWLk1LjIVPo51Uk2xcdV35uHGZTsO3SZ2VgsisnU91PP6ow+
vO6kexqUCT9XoZNNmQzmTqu8cZY07UqGkfX0D4E03gdaHbKoIYl6U6NRMqjReP+X9FoEVYO63O5z
M5pGlb/fUqObUY3j3HIQnWY86Zc59/ER9bmYNDIr7KxG7qoXiXngehUYH1H7526qtMUCn4y9wjkK
aOeu8ogWtlOWeAzVF3yrKUN/7pemmuV1ouwiwNUIDvakJ9tX2GdW7JujsjLMaRkRcu6BSR5FgYsn
0u9sQznd1ziN7ZwgfVpUaY9HufoaggaWOc6PtxdkCHNBM8e0vCLSK1ZX5nFjdNdRHJIvOehShPzL
2NP4EqeFGtE0NeY8Ef6XVl/llZZ2mfnNYR3g0DK92LyoksqwKS6Z5YUxsnrQo7bK++qiSTGYDh1l
SyTDb7WvoiMZo2hesARQwBe5JIsKknk/h03Rj5Dq1EpXtoiRQUAzi8QmEa9HPuG215RJMEocb18r
R85qt92YGVVKizpeMw5ZU/ZWXRnFygkmve87s74MG0tVoBmVCqZ5Stjc0A5ZllHYTcyuio572uiR
0LVp1zISNkNVtw9lLrCFZCzHsRF23PLqsYEXWVyRb53OK9uXBhvFSUXGHXbpONY6Omo2rwxQ8mDz
3XCVsbofuUq5s8T3i8OsYcHIwy2MYWEER14VyX0ZKzlx8zg9QAWGV3Fi0cyc1ZFJ7Ro5xSENU9C1
4SEygvyilOa8E9o4obL37YbJyLF0xCZGSfGZTz1lK8dtZo3K8FkaOuaEGNwYmVWyMBzJjmBTcTpr
4qoc9b66SU7+W77DgPIN6A4wHQrbKqGCNey8GdKxKhNGSosWpnhaTD2HR1bRGWrZ53U+r3TfWH3D
8iVLQzXKEzWHgoLGiKminsnC8Ww/xnKjiIMvHuWXglNtISe/FDpgn33NLb9y23PmdO2hKJgFQrOw
JvuS8PYriUtzJMwiHtcRO+V1kE+bVIiJAaeF+oGovlUYZo/qymgO1OOYELdfupTEI7MWl04qDnmt
vFmcunr/aWWxyfe/DwkQYDhQAPQW7ESCfQEDrdcikdE2c1M7CstZQgrvMm6ySZc2aNn3Dp3qkiA7
wa4+9nEwCpuQLlCnzFGV9WLS4dhfoirLJhTxmdREzRtf4UXAQzpHwLKPjSaILMGb+Bos4zTzktQG
45YtwxB1Iz9hs7bl+UoHbT126kJMVK/4KMgpWpIYzDQvnYVrGtVcurm2EhxgK0gNul96Qt2UKP3b
wQHk/iEUUAwPNCdsxxUCjhKE53fIel2bvBF+nNhgIA1aLjK/r8+yyEvHQPvqSZME/KDKk0sVlMou
owIGvKLVNDe7o1Y37mhLfeNamrPtW0WybqGp0Y5MF2NLAWucp1lSnrS5uyJuEdhtiY0L4YSllSdG
stq+ddJ0AieOXYiOs2WT6MSO+9QcOQ6DtYMn/dRqdaTsROTeJAvtn4sHF3lXUYlgvElnIjNWebaI
2IkbGOyA8pKeM2CCUV5OYCmVXjq4W1dY1J7NZJdNcyqttBed3Vaut+y6gFiodNiBMqZbrlPmxnda
Od1sq5GzLnInbWMmo6B21lmaGfkYi1TPDUGdxfYSG20/qYEMWn1ctRMVN2ISeEnyOVBj4ninUeSy
vygKrE4U+HuaiuOkqMZ+7IeXLWuBZlUdXvZem1itioN5VWfKrmGT+iJCIbZiakYnEdNWphrzpMf7
WiP/JFWKjMumlqMWWP+J71fhpDYyZLnY04s6k8IGeumNipoZ2urcyl1CtYLIahqPXYQdUKtQtuFx
FHpkwiIZ22kfhBMt6ZFfuPVZJ4v6rDI8S3dRcYjqauYWfjgLobDlWJaonuYOy0ca7N0h0R6amsjH
1vYtbvtxkCJ8iJLOmJa5mGDaZEtTdHMpDfe4Lf9KDB+NOeldakUeBr207aOMchCxqtOjRDW+1VUc
XXaeF43chvgLFGFlRUnzPWCmuwKi4Sxv1K0Anszc1fbip+m145WVZVCznKs2qg8w0Byg6Krcx7Ej
xxujeFRXzhcadBeI+/kFcr3DKPXdSx4YBzWvl0aZHuZZmZxpDiJogsS10qK4Njhvvmg3O0ZuKE6r
uPiKPRmPuRc5o3I7uLbv60Idgi4uLbL9fYq3xhiCkinYa3YSpWVgiTyRx7IrRoHTOwu9uWxfgS2s
7ajPsVWYhpzAqZ/Z3AykjbuqGRuiSD7zNigsmrvditeJOwnbrLbTXJOxWyo0M0IzvTTSyCpdp7Cy
LMg/c3dGkeGu/V7uk8w5NrsUHRqGDA7zBNbkVetY7dZmVTCO512AiVW7BrOTtgjHBqj6g8rTzViE
GyLb8RiGU9IXNnKL0GJlGcx0kBhTlKTzjJPDKGDBJDETdHQjmUBnuUWZEyx8l0krTHNjX5WuaRu4
obZBsvTIIwaa9VpfdDI7MRJYsbgKNRdxkYUwl3xT7GNYpy5yJ5bHOoDpFHdON9q+FZkSx3VQZbah
o8gm2NAjnPjGfhkEeFn41ByLGPsTpDtQtzxoV7hsQT0b5/jSqXuprDjOtOXfbMn9W8360OwKtHGz
ABcFlwpsPRvwUdf1avjfS+2+xu2JAdqTGZU66E0kRzlQLR92Ss0FTsxDR1fpiMAKd4xpGo0lrF3G
QeHAAiZjyQlzcouRSH7nQDstnEcHSRtlqwI+WQpenDgUhVbrZOklbKud6wJVx0HDZ9ulis6ceFYa
ZWaHWnwNufbmRYAYtWTYTOq+EFa4Lzac0291bhk+DsecJXJVmJ1cdQ4OngPlwXIDQIGjHIChw25I
KBTK7lubIshKh+TAGou0b21cymLRby66N9l+5xx1Gx3WOl49x2bSWEAGArswPTKHSrvecVi0+5lf
stMctVABK9THTNT7PEb0fPscMJw1UbkPrEtNRVAHyw6sseTFURNk7kpHZWThaWCIesoKGTKrkLlx
UI2CsvCtwqHeUY6Qs0r7ZJyVWWD5rh9da0cccR9FF3BMgjfyKT0oI54uRIujBUm9flogFcyfISiP
WGWoKAa0jwBJgePEB4MHIw82i25w8iRB3zqPpKAH+wBWka0+CVFd2MIF7m627CDqcAq2t4IFfRO2
R6lOx6YRC8vEUbKg8DnnWuTCauBs8nlGPCvP8uKwrvFfrfLFLARFM278wpyAIXYnLE79RWhU4oBl
wM0qBlPVVZE3S0qroVFx3psuPTdSSwFFGIdR2k9g4VSfhkGrwHw17Ryl+TNLOwKOySFbk3DKvUIM
Rg14KAeDpo65H2AJThFeCzpJyjZZOmUHRjTEIGC4UMZHfZUZn2uVfkfKAU8BVd0ihIIXx7kKo9xS
5tRRvsWVK8Zm1VIrNx06igQvVy7VK69JnXkjomJZG235DAGHoyAf/gCoRbxh4OBhJVIOpRkSBjLY
rPhy1I/91teL7SVrih+vft7jdR7bdQoFO2aeCaubkrcjv6r4QR6z/LjALpvkdRfZkW9EtqdBVQgS
JQcEpLpf+/FRi1t+Sul3IbL8ZPumVlVvM8cpZtu3ohP5Ps09ZIE7M5ln1AUOAM6BhavzduYUIT5U
YZOMcpKqwx4o4zL12gOpCncZldpwLOYYns3VZa16PduShNgrnanR63DkgXvtpA1AJe8HfmNYqawu
QqNJXau1UOEV4JkJxXlBA/mlkqK3KdHdMTUSc9KUJhqneaYnUWrCcqR17cYldL/u8Je+b2A9pVoy
q40qX5btYVa53SIGczc1THa1ZT6uExvHer4lRTSTvo2pUY1xo4oT1kTfuszvFqIh4whObLNqFXSL
7cUF7plZDmmPsxahZdSY1SQB/TwuaBWdYeIeNK2cGkQzc1YFCQfZ5KnNUZJYYGix5flld+AbRihG
pSimhlHaN44m5THbI+CcQz0K0DTywOTHPQMXJLjczqMm13MXVaa9dSHVba/nOU9Ne6u3BUqKqTA7
ixRGMTEYMo4TGA22o7PiSya6rxQ8qzNShQCL7+luP8J+vtpemqZ0Jm2kQ6vIkqK1Ok94VuKAMsUV
UPM+ZNc0afrIhhV4bce+qOCwS9eWfZjTUV17AkZRNAfm2c4j3oXeiMm0XUY8G8EiDi2A98uVppk3
cfuwHuV+FczMsIDJD7XJRpHKMgtRozghUTl2mrY6jBJXPKMQKOyZHygEONEZPFacSSj3B2UV4fmd
NUsPo7KSCIx90XO+SFMyM1lljHhmeqc8DeFiHuetGjNDJsG4Bs/tggRZcgCUPdjv26I43Gp2tlEn
4CM0RjnL3FGdpWiUlSo+AKu+6Ct8rtpendSZuAhqs/uaJkjZXlskyxChaZr64UmCnAkp9bgLod67
hVljhVBbZKKTXi9wzbub3fZ/yynIRlHci6xABQeoGr9RIRTq8ciNeb3zwx0jDoKiiSM78EvtWUWM
4Xqj4dy12cTxmZl2zWHSVwuUtO0oRg5MAQfWppFIPnd+HC/cPvlaK789ymJETiqXj3DUScvUJJ1u
bb+nTbmqBPnraZPGHipBE0PfQWhQmwv+G/S9MRrPSAsnsJu2v+pYaRRW0GTjGk1KcHbtex3io1Z7
ahQEjnMcx+C5Kr0mnjEdgrNRFw448aSeBTUqJ7L0vFVXZGfbAeA7isMgbtB+6HK0v31FYtZNPTNs
nfnW6dx2dXdoivCEFZ0+pnlwYTQyHuWFJz4rN4IFdn7kFWZ60TkwpbboGrqzUJ8F3Kqbjs+0Gf1F
ij46jNsvHcS3xmC6i4WkZbFAm1ekDJrJ05jRDSb35b2p/0OBAcCRzwhOmb8v75o1WnQkCDfuAzfY
157T70OJv8+B4RYzJHwxSvLIOd6+ck3KJ35EnAkOu7EjG35BgYgfSFeCY75u/lK4uYzL1jmIwDt1
0KUlGZspMM+wDPlpaKAJKwpxJmjuj4AqlxMj6goL03yC+8r/nhU8sVLqsQnxBNAJs8qPsIjyVZrE
k4b6lWl1Dg2e8088tP3bI5XhkC9JTDhSYThq3FS6vK4DWPvH2EoCYvu1UXgQ3cG2n1Rq3Mc0mLQV
pyvS+mwFxVfDqalgXWK2vrnstP9l66irPclWZQJEyGuCasp1cMCd3F/I20tgaH9hdM7F0zIUD3xN
UOCDbhxNUGELaqwMx72vwIcRsSa0eVgDE8m1+tJ6rT5uMb9UGH+lDQLHIKXxSRHXyYmfIitN2vIo
r/3kJGEktpJIFzPK4rEo42ipCiSmXMracmodnECsSYxEV7OxYyJj1nlhYm+jDk2QBlMfO98MFeFl
JctkP2Tdwuemf9pmzhWvYdmAwWnttbRYytibFopGo6Yp8L5HRHHSmeiscENb6HhGzEJebk5dsJ2q
yA+juoT4JUtPWjh8ZKqjPrNvtFABixs3QPy0pLFjdxDRGd2oqrIX1+DgCpbbiwxNw2qLvBwXmBiz
7SzuzDa91G38xfCrZhpHkbeAQDK2u1CBVy5on5tc+AHH3lReoXC4HyzPoBIgH0wu3XqBx0Qa2Txy
1Bh8cOw8oO687ZrrOu/BzYlFfq48ei2b9muDPD0JNXZHqazpZyeubcPxRknKXSuQwIA7P6MzKHBR
TIkun9H7/IELVyIG1Be8dxCsgeOpBrPAEVmfxuDLt7EHs64BEW/dbm6P0/3tWyhvkkybCuI4hdZ4
yaT5nResnKA67RbbS+lRz0KxPIfa0bA2TnW26IMM/x/CzqxJUlxLwr8IMxaJ5RWIfcm1MivrRVbV
XQUIkJBACPTrxyOyx2xu9cyUXTMsyM7umxEB0jnunx92aCHHB6eqYp2pJws5av5o5yaFIOAXIhHe
hZMq2TnX/rqfpV6Q5Z5YJ+yc4fgQ2jG7JlEXPNkqOFgnPZjbOWQ5+0C5JQ+xlAbrVtxhsdf6ope1
KdrAzoW+fYyDhNbcdSKAo4dTG5MvDY39i59O08Hzws8pKf/3/vmv9fT2OWJWJ55+g24i/H09DUcU
1qFHOlxUtw27c6SCkjGUuADri5Fhv/eqeC5mzWy+2GV45glDceEPqADF+CoN8wotUntJMrUfe+Id
7ioUpydyv7ldKtCzJuSZW5Yc/tlGKgj8Qqq2EHKN9v//6hL+L++IBgS2OVwv/O/3dyQ8WfdW9V3x
WcfbyTtp0W2Mq+Hsw4UtWtHNvEAddOha521aZ9dv+KqLrn+qm67Z6KhmgAGcd4wWn35QKU+pP00l
TUy9uRejNd2aqnv5Z/lCI0KYex8d+fjDW/lXcYOZnDHBfGwMScXjrn/3KWrtMtaEUIjDiX+QBQp0
N8/pqYrZcvVpnxRZW1V/SbGbZxuWqo11XmUmOHlDEqq8xQdul1NoGvomqkiXySqTB7gIpgy9Yck9
252jKhN4dwH/w/0ZkptK/h8bdYJhcrBQQ8zevT2w9TcVHc6iraAl8KLqUwPrirTnu/4Qv+FS6t7n
VZzMovbe1Ne7fsm+e11DrmIWcWnZuBQzy/STTfgL5Nm8gQn31Hld9wi5UebZSMWpyZp4O0/N9DwI
Uu1YR9EMiEA8si5YygDrWIG3NT6tyXoc2khcYr6PVC/QgbB4h50wKGcMxT1AExmLe2cTmck+LiTc
3pSNdezP86r0bnH+Q6hVfAnh6F2WcK72WT+xs8fdeEkCNN0SxSJd1vjEggY0i5lLBnWVR9VyFu0c
bwR3rrCiXi5C9WfbBNG1F3H7ZCq2nUePvk63Q9aqXDUcjI/+sd7+8DHu1qLStdylEjJLz/GX3cUg
WpOxWNKwK7u1gSrh18+Rs92up+G6wcfquD+/LLcD7WofIA9EE2cTt6+xND3w20GELC3rhVzSnlG0
RdA/1j7ytsJjsrBRPT8AS9jpv+cq9s4JpoMVAF6gM85qz6TXXlC0hpvBCvnaW+ny2oBFSaERcWvb
3E3q7LE5OzIoyp+Hoeu9vbf2Z2AAspwU0Y/DYMddQhp54sz3y9Wtw4Nbo64M2ZAd6tntiSLdQ8Or
tykT5gy9llr0N6LlX9dWhmWDcap53XZ+biUvVVWLD39Zu30Im31LMyM+lCbPTeoems41pUcyVbQ6
/Xk3dOWq81nP8FgCrfbOrGim3baNYX1SybMXd9t6UxbGb6ZjuvCHVV7t9k62TGKNd11q8X8Oy31/
1xlrReg+Jfypa019wppfLrNqNwNqkn0Qd/Tdm6c3H4xJvqhEbe7VCKSutUxZi34l86puox2NrhXh
8anRc15nkTwEjTj6t80+C9NSqPh6byT/6SZzy+cHW6XkmWbxfJ0GsoLEWr52fOrO09iZE4+DV9ml
svR4qqHvG7UXSzwWupvXb/Jm81Spiw5V2zQFzKjpQOj0o51H+SD7GkyLEqJMYVDt7xeIEZYVncxV
YMS2IX794lWNfYoo3P/MPgk5Du1mIvLHIhha7Wjlr56BvDHH3rdZRfWLiaS6VO34TPFpbMYxTaJN
kzaipP6s4R1U6ojd79f9DKNAoef7C4Xn2AUnChX/5LIRslVdkSPqdu+lqzN0INn6VcbNH/QpemuX
/3PxusmM6DTwNLgUj635rZ0WWQi9MPC7AhSZzY0nbDm7uDlLO/2s6gYmeUtDYCF4VVXNUGplxtLG
cNm9yWUfk+62kCWjR6/pdK6c63eO6bW896OG4qOQfnAijTncxPJztc7VZUaVDuMYLfmt3w5Vqsog
5ENJgjWEBuOGnHprXWTxwI9zpD8iI8cydBpa2JTFV9evU1mnXnVA4/8yVxP9Wvcw2X06HpIslW8k
KMzQrN+IDtodjR8/d8fB75ZtP3W4C2dY7/dX3e2VV1d/+FDDf5dsqC/wHILgtikHye8KLhxm6I6+
RMnmoJ+Wd+vHZz49seSm48bkh8LTjM/1jVIT2nuP6JrsR4+tMk/1Eh1ph+3PxyaOWZkwd5boQgzA
i3Wd5eNd2BRq7vNmqMLPsYr/d5H0770Mz7zGwzZBSGIr8+9N6f8QGQYPvF40rB1Kh9Dkg/HldWa7
SAm4QDfKzozDZqiLNeTJJbxxQhCgsn9UCDFO837M6AdLxujARM1xHYyVOPidt0VVCH2y/yP682/g
9F7N4WmGKBow/t7/7QLWU+T5fEQRJOeEfMlCVAZwTMKn+6uwgg/YN+46Ke2/N8z6G4fTk9cO43VM
GAQU3janEYzEVd0OazQBbZmSsHjmPp3fwAH0zyAz93hy8ZUrFCIBBjoWq1bro/I7WG3hcKz8Li5u
kIgIND2ZyTc5D1vxSJdebO8/c1MwQ5NM05Ksc5o39bQWdmpf8Sfo86jQcu3uLtgARmqx7OcUq2s9
DOlTyvwirRb33LDh6JF6el8zXZUyS8VxMPN8rZpuvsIugNPRY4G7nd1/PicR33WJBv7XceivQZse
7zdlMlv4gUoHhwYiFaiPRr3PWheWZ+PGDKpGxQCgYaBEbT0ugXpWVBa4b7JHFg68/Cxsm+o5gvGc
V5TxLQFSUmZ9Z8/jEj8sFYxGuBAijxNv+OjYbPOs549wwujL6GBWT4todveWL7yqW0XdegHdzFWY
wba8rwv4sO0x9cEJfN5BAJrhety07qrPAObF6Ha2azj6e3/mccFvhW0iuq8GXR/eEkd936seu0Ql
5gcaq7KFjf3sN7J+7vj6J6Lk99s9RqseQZ+4zS1PCPag/1RqBBCKpbcLlLnOPHizVR/w/kwOWZdd
k/BtCKrlqIMx2YM+xmJY0cdwmMmWxbHbdmgZviQVe1v5mB7icG437Oa5+jqMT4QdLRm3n5V4V7XP
t7OOpsCexPDhlN4S6uHjaz1REmr0JorbbANnrfmDdweb7rd9Au8Rj/rGXgGmm+BBNzel438sDODD
VoY7pysWOcQlmpKyrij2PDr1eFtz/wN3p8g/gTbPiI1d+6NrhXiUDiNQYQ/VFZi3ut91VC85T6qK
576da5BPPs8NU9E79GMQFP7zwBKzExin+kxgLHuCb+/ibq8WiLujuDWZRO+ysM0/meK6U81Oy5md
mCPs5Ai1ezIF74wPXWECy846GPxXPOB5P5PV4A4Lww1R1kLco6c4qSCcACO+d3NLn6H5J8G0N83S
Pwbc1NsIZkaTD7iLQufMpTchVMKuVR+UANtLBznm3iy/g4AQwBTwayri7TWekh/dYpsreHh9pSP/
exrNwyp7+9wCEd9Az6THWEn3MBkUdqR7Sj330hPeHqyqxSsE53QnuqApHQrUBa39CzUg16I6mvZB
Kl4T06iHOoOX441x/8RIJvIulHWUR41TW2zWTc5U0m6bmvKvg6sOXOr0exf44bYaxVRk5RJI9nOW
HowZLb6lq/rCyJe7ZIaiEp5Bjbd8g1wbk9Qw90hW2Bj2E73d171RzzrDF5124HTWeqn/0LCnv7e3
t0suBqmF5ir5X6DOSq6pkQmQH5t1r4bKD8XYchgXA/4Ohk+RQiLCJ1htM+BNv8SyHP2on06ZCiTK
hZYWBhGGBzlX4ggeMd0mYzu+0r662Cg7uCAY3qXO4mLSbfDk3byWrk7js0JdWs5J8j1e+vQUcl/s
AtLAHW5tUNYjTV5ZLWlOtKJbBf1/L0nQ71WgT2yBL/VJpgwWYp/I1qPBQt/2Qf9aQzN9CUSwWVJD
35YAlbUOg1+dgjPUddJ7c3AGD0Azp9LeICmyLBcXApHMXG1PA+f1s9VZnadd4L73vsE1Z9svmjbg
OVN+E2vNqg8yVdEFm1tygI0x5ABU2RP3WvZkNMxCPwiuemzaskHA4IvkuEAyvajLfSnGYTzCVMYh
kHE+9fP82nGvflwefcfoSaPoL7p60GhgcMoZWf9gfP/L4cAXjlYAY2ChZ8TRv5SuTNuqosRvC+7p
6aLCZtxVo8837TKRJ2PGv6d47jaRaLN7DzkmvXeIiMOl6qRkOx9qKhBU0x+qCH9h3Ibfete1u4o4
fXaewINJVPKIargtAsbEH6Il0Ct+t6YwQTgmKPkwahgKU/avsi9Ay+EZAsIsq741SdgXql7503g7
pCRbD9ZfOpQGPX+Kxow/6bVpzyDlHu6/cf/RMC9w3sG85F3cQSaNuCjEws0uvTX86BWiQ2aTv+5n
a8DOK7TSXWbYAJFOR1dFXow7VNMaPUb6q719/bhHvac1k+mRPlD9MDiB7RZq9138/k0Gh7zZFBrb
3Jb4qX5tYBAlQh+q0Ns1nplPiVnhnbR1j5oKBQ1vF7ePlhbN3eQlb0DL/uY20b84y6eGeXnHM1Mk
S0K3Y9fGb5w0kD0g2+N3xn0Yi2hHZRqXnXnUFpjHELnvEBejRyC/0WM/Kvi1sJkPQrkJsP2kcOXB
srhLJBXYXBJyeF6BYTng9tsd7Vw+ID9SogBRaEjm9Ik3Udm0Caps9GYn/EPgd6yCfGsIw+CJ5oDc
TPTetupVhPxXY5rHCnDAX2JsHwXMzU/5ulobZApa9hz5Mtpl1N943Vhv76gVi3WR1MKc6kBXIB5T
EOWunjZeFmc7QkeV82xefwzcFBJS9FeUVrQUs1+YVlevofaqnKBZ2fQtJQewqO0Gy2xbRiaZQfhk
HzRt7aNdpwfPmnajJ332AsQ8kETpcSmeutaPT251wUvtJz/9mTzB8CoQUGqe2zjudk1GwmKBnbmv
12Q4TANtD8qjyDcpts1MM25c7LJ3m9ys/RmywTxTQHIT7x94jSXWX27l70ihbcllOM5dLC8eH2ku
vMR8CYcxyscu5cUU108wH5eDHXtTWNzDX+KMV+ewT3VubqcpitowoIcgDDgArIXZ4xQH/xwi3/iH
QaIiuFUMI2w+aMJy+Dxdbz9jIZco3cOoVF5bIi2hH0CsBrtk7paSeSBH58Giv2ye/AYtVgZe4lpl
k76mazN+vhJ+pqGht/Pm/k+T26/oWIjtdNtWlR9fWkbIVy7npZz9qL1WaxTsvWxtTvNE5Xb0e/LU
eHFcsLBu33UPrRttK31zQfaYenBUBDqqHTGGXdh8aGQ7viXcnLPIDD/iZK4K1WTmYTY8PsN96Mup
X+QPJEXyIIF+WXWTLDNauxNwA5Cs6HDfxIDle9F/M7/fmLitXiuvbp9Hgn3JWn3qK1AU65A1V8S4
nlG772LdpVvGoiwPZOI24BbP06yTV60Yf42HtH4OWqqfO3zW+0WDqrmfsgxSRcAzkqM6V3s8QrEc
Kvds0jZ4uR+47t4QIhou97MM4aht4MW0bJR6Mcx1R7/ql6LxA7Uh02CvvPYgC94Oq4JZ4obQHLOB
JPu6Gd0O+p56nRd1bMBLiKGvRGmjwZw/X5oQPXmCyjJBA3SQyjvwKD2tWG+++Jr6BzXrEDeChXoi
l7L1Bv9EbprJ1Dv/NCxiVQjNUBwZzwBWuwThBMe2chi9aw0raCtVD1GxbdLL/QCBeeGq28PD+p71
QakMV79gaT76QlUfrPcQnQC1y5pl74GjLvvBBlcH8uhq3OKucd5bn2+DKZw3861uIyqWZx2a+mbR
JSN6Ami3w/qCx1X1r7FFezoYMpxklzXnrIZ+pDv4IJrE0w4N/folEnrEAmMAcoAu+eKMoxtO/Hkb
Dckv5ZLvRI24UEzLczGhzHBLhWwEbsmwxh3aevWXFa1pFHiPgfPQPlUH0Gz8gyLAxxHH6ln7YGxi
jkubdoXfZRvpudI0GQyf0Pk5kTPElqFpcAUtJK8Uk7k/IEWTQPyJ0NLnDb65LGXPuj1AMnvDdpaU
o4mOvIrtRiw0wUqn93PnvwyN+cvP+J5P6bjHw9HWPJJDsx3Tqck92RtIZ99d1W6UTlzZkzgPA2k3
mTv0q/geucaiAa2QS4sICOYCJPhFdJHbITf5na5BCOBIxAeE7hAsdYzsBNVR0YRuLaQu085gnVYQ
/5dZ/oRSiKZlaEWBFMZ7xkO4JGP9QOTy3e+Ay3htdZpRLuadRU2GaCdeeMDWuy9RlXQ7BpZM4L91
albvEVA2Ln8l/56WxT/6aAJy0UbjZjVQY6dozjOiMkTJ4HJmETqT7BI5vyvTNmo2yNS1ufRMUA4B
AwH1jIwktsiRodoGb7Nhng2KQUbDtcMan8+Z7+d4XNYXP0P/C8XGbS0YyzIcN20Ac6qSCrj51AE7
Wk4Lmb/3CnmcOKHv8apCILbkidfTT9yDP+i8N+TBRsBlo3UL4Ly99Rwk9z0d5JaFBbYLRCKAqGVE
dOVakXaztEgsDZ6Yyihlx3pyZ1MpjicmICy4rslb4wFoEtCmNTbEcqTzxfRVkwMym8+Q2To4xnNE
h+0kxk1Qd6dBg4gaBw/csKVe4S2U3lT8KWYvSePSw+ywP64/43E5tXreMpo2u6nWv4IKeiwcijNr
OStZ4mEDIelmYOBGXYYkbB1F+TxFb3bqq9In5gkfPLa2YPLzFqKtz+wJ0c48UwlIqHAxRRZAhkjw
jZYKuZhmmUxBpgjNlYUY2M782zRWG5VJh8wXGwqvBqfL+GkVX2xYr8cuDqeToSEvJHF4b3FY2EBP
hYF6VlQs+5ZNv9Ik7gvZ+c8i5U3R8fj7ZFIFQKoOCyz30U3cbPZxPOURvKwGQZt0AhkQyZ8NDN+N
5xDNUg0uB+RDsPykQVMIPYFvHWtUEL73c+HDq6zEd7H45WDaXzqL3N6xR/QXe9xhYt9VoTyCtjuA
KPsaVTMpeBxuKQoDrBfIkUo0klMcAe9+5k5lORkMfn2y+TrPAAegPDnci4aadQfUascVSOl10tW2
gpO6nWB65kYir6ATD1jUGM0HKb6m6YqQRIIVU9DVvrRLm9e98fYVC0t8pXHJnBAggCHO9Ok2mqeH
mbW/bDZYuBQT5LWlOcQrIqkjSociMQgzrIg/yi7cowLCVWZWuwlDgT9OAe5eo0ua1F1JfHe0WiAx
Mya20FH0mELhuplC2G838SL8zZSkX2twIgUPk6Pqq4cQjUGu7TBvl9nuerhb2z7OWOFGpoq1VYcF
PVRhmX8kavjmOLiEONwEocJyH760GQR8Q8y+c8PXwb9VegAqUPP6pwowPBZNjWbPcFgt2bLJRvYl
7F2ZYasqmwjMXGePau3UcR4g+awTB4ouoYP02xpxVUBgO0AUedsmqK0NZC84W0hh13lUod5N/F/c
24InHHKJT1M6Eu8j05XLAsijk+t7yqO2UJndEjlU+1CFesParyMBGtM6rNdsPBER2J1MBrpprauK
KBvj/RwBttb6Og5jXHgRWwsYSvpk1/BY+/AhdDIhYQlIauHIeskWuTJVqbkkdZzl46B+sURlO4MW
qRBr+vei7HwJVHxQvN6uPHipWN/moF1+tRU/C7RsTcwLX+jlYIa0NJbtK5K+2VFiH6qRgW5r5W2Y
m6ZiggmdMBeXAYKOmz5U3yWNoFI3VhVkASaDxrfsR2CBQ0cY1iJfFSZD0RaOb00AzovOXrnYlefV
2la7bulu8KR8Mgo2Xpjuqj5WqMOan24ZRL7oIM55XzHUufYhq4dfk+QPfBwtDEBkwHi77bLwTZjU
5RMTiHxK1BQeUjStZVhT+khtF89AXTVtkdnsiNpt2XFZ/WjW7oIY51PN1sc2JY+oIV6T6ZZPtPQL
xRpopqgv4rE6WgFI3tgKuEn2PXBdX2TR16Dim8Cr9nPK3ocR79E2yRdPwhmPsPHAXM9wS84uD2j8
FxVpvOdJ/Xejpg1VrTmEyBBMauwOacaOIqYvdQXMLV0SyGRViGUWy2DTH/GVPscyekGawj/XjJ8b
xL9bBEElopWBJrDjmmIdpydwRTtuf43NcIyJWS9Y7+lzPIGO7X2R2xBxwVhRc5ARLZakefcjtVsr
jqz0sOvnWuTJyC+6YSeLFGsw7VCqhTG/URm9LVS3IpFeA3bug281ZhnkbNk0vj8X01xpvNeeF70d
p5wolRWNQjjFb36ivqQbMMUPIQrhyeHPnsivJEF1Cv1APcJ+CssV8rbuNS42uv4IkYMwrVn2Manh
sHgqwHo8R9sarSD+8aq6LWSYdY8Fa6dc/a6AChXemGTI8tGtZG0G8aGO9ojZAcnskx22a1Rc2HlC
2GLlUKo4fNNj95Es2ZjbBfIl9zHjgY8ffYqCg5ppKANImSKNiiqy8DKtwXLhorwVNTbqXpcRi/bD
ki1FxdfwVvB/JGRGjMa4TZKu0Ab6AFBBwGBhIic3jFXBYBQOpmebcB3nvJGI80pZ/Zqn9tnnxepC
V8zwjDdYoyP4jgAz/U6s26WLr6hGo3NFqjNaz1IJ+D1NE+cIQEKHs2g8YixpRlAk9Rm2LzxJD9oX
wN+lCdEAgaC+fy61wTobLfN4Ahn/y8nqG27ZejNSTfNGD3mAYRI54TewO0p2AI6TLdmzJgZKFmLF
b8W6FiI6Bc3PiJ7GJlFFnOpjZlCyVsxFO0jn8CrAS0AHrI82Uu8UWHDOY/zLdTgLMDAZkoIrZJQU
e44v/6rhH+YJ2rA8mV8aWEY5aNVT6M8/9WzKNKzSzQojeGZ8U6mYFETRr5lDWZP4y7tjXpR7YdIc
hhYimO79F4rg9pwGCLOytC88BTsuEkNZq7BC5TxHG0xjKEiLHr2ygyn7xAvKhIO+xb8S4emnG7Px
rcvHJpBQAGa9db1LthwxmAqq3dYm44iQw3AQY0/zxZN/MYT5qhHXaNDdYC7upjzug70baYyuFnVP
3U6/jBfAdnHeDpNJgpykr9MgqgcswUkex99u4xsiZLI3qw++QLXd9DL52kdGbo7z+6m8/YwpLGHi
IBu/fuppHL4u8YTQh43/YDYm//JNsvsj6RBnSAkex/g70expOMEMhCru6Fs+cR7Soo1CVBWTFcc7
ANLNun02/QZ0Wr0ZxomfWy7WPWKPeHcIMOgmbo53KMtL4tLLgmsIkW6LNVC+dOOEdJuHISFsyaJt
WtPxqCO88fAWY7mfKvbfVoTNzqxrg1PjLa+D9LJr7ZBllFnQ5J8ZRRObPhc2CXBv5HJQDsNcwrKL
0uqFLgxzMPyhPdY3VgCq9ZN0GsHpzucHb5jixxabT2r6YVcj1ZV3Sz8+XTGRxN8stzEcqyYf+j4J
ANHFYadNTQ7LxOmOtDrcD9T7AIiwXI0ZPmpFKRRq+zUZZnlBXuOfQyLWSzNF8R8Is+B3RTOBEQR3
GgFyPFcZA4J+wyTXatJQI3ySD8jKDCxCAitL8F7pnNuJpjsMzQDBGemrF3pdaeEI3UhccPZOUWTf
vA4lWLwHHPMHNDj4HQ0GtwlWEfdrmCXAyX/nN1uwAVmHShetV2P2BuCagFL2ThMN2sVf5bFaGNJ9
cW+OBGbjJ7/GR4YYkY8etgX7+QfTP/gdYcOflCKnhC4M6QTMFvrNBYSDFSc10ncQeMGOwGgi11lM
eiMYUuSJs6++Hf/yg+TYdvpxgfdxifwmKlxn/5j6D/3fweOEIImEp2nGUAHjhIS/2XUzY3W1Lgqb
iAdb0tfLdcb3YI3cTtNtNIl281FX1bWa/fEEb5ucqqCLt1lXk6e0w9QXH4tZh3kfZd/4bNOYbLwo
AUjh5r6EfTweQhJ8o5MFxbQm9YZKOj58WjMEqT1AD62ofAyLQbZoZHP0JXGole6nnRe8pYntb8GU
aotVASlhd4ufsSHdzlH8/k9cAwgIjYGvR7fRM2pWyNwICUIHiH+ethUE1RQRZL+rcWkGs7cZE/CX
t99FH2FRjIl0M9p52GgPQwhInxUVXKwfmZkxkwZxtp3rsn4rqSc2nJobkdyvm0GRulQr5LDPIUwI
TaWXtTXZg3879KaNAE8ihEvVE+29p5D3iKtODJ/rp1FdhelLjG33NhMK8WEO3XMj9bAioH0fCxG2
SAwgInla067e+2NzSayDjoukMXXRBNYuCF7T2DwT0CvXdZXBK0ofEJ5rf8LokLRETIGVtZ/6W8rg
C/YMfiWzdN14/iRzhlYAPSnG97hAgLJbNH1pkCabOk0eej8XptJfAom4NZqp7MxbHuwHXzN0TBMc
Repd0rGuHzRU3O3nouzSqN7azkse6ywr07iJTrom0W5GlSKS6WenOTmwMEgfMa6sOYIbxzWHzbZo
sxXjgcYJIhSJ7HhxFaY9TZU4j+kgzpF2/7yqz5NXn12EGUu5Yz0QMfBRZxYP7rJIwP5N1MC3MPSA
2weB2CoQz9v7EfyufM5aTCOyHHmSSXC7T+ql3w3Z9G1FFPKBzKtXmpqSI4bP0KMStUICOjqQCleW
Wy4gt+h+rqnAipZRNHVNmN8Dzx4b9DbNRHqI1hRx5JF0O2+1U542tNrwMEX03U/DL3pyFQR71e9A
s7c3S9hy84whI+4Zzq6Gc4GxEQ2Y7M+b7vbKI+vTqny5v/8o8CZwVIl9WzL+1Q2SbIdsxsgi6cvL
pJW8ZBNCsMhmAAhq4IdQ5QuQ9QykhIfUV9HUDqHIlU6P6nawfXr8HPbFWAPN3rb2sqT99NR19K1R
L7RdK5SeCrpo1gwhQqPRenVrspRxD1esHbITIuMBpmLhsHokKmWsWgwyIT5CzDgYAn6ut+vj/QxP
Fw/37MZZ1BgmdQuWwAZi1/sr7BzxQTL/JR1jgOAse23hN5YLNfXe0fgjvIdT9cs6ov6fkz7Z+H7v
nf1WRScr4u6EDDq7eNFIijCRwQ/k3ta2nFdbSBm1jz3mpTyPkfBQIRP38F9cnddy3Mi2bb8IEfDm
tbxn0VN6QUiiGi5hEy7x9WcA1ff0ifuwKwqkmpsGyMy15pxj+bLrVr0gVhdeURvkmWx8UK3atoce
lYuCX2GeHGnb7+s5w2b6LjiaXNGCK6l3N3bdoqCmadTvJsOUaK7OeHfMXgekxn5HAjF6CvufXjSp
U+Jgs6WhwIlvuSZlVa4G1X0vadQ8qHD/WJlzbUqLRJjdOzf2V3gQggrQ9Rp3K239TtxSnRaKW6/t
HqYJpw494DKifVEOdV4jngvLfn98Dt/iz2hxs+bjtHEbU20ER216WYmzG2wahfN/14x2/jyqu5jh
CB5V5i5xHVqa82WmiviKH05smkwZ2yzX26ug+2lLz3jrG0e81sVf5eQsTLPM0Y7fTZiomNpG7jop
tT9hQRGs+uCpwu1+I1Ba78IRglU6q2tNMqqLVdl/Db+j5c0jr4UHDC/0bQbVPJeeqJ40nztXvfz3
Uc0342vFUlz/pn1gr9wCSkQqjWOxZEAzKTahHVf7irTfwSrHYI2d+kfAX/6LtNPKw7H+E009Bv30
mjl5soElOL7oaky2idF2u1BX6bbJporNrCcJIdtyaxa5ti/sYR2KCaPE1I0+yfN+CHduGHSP5y4c
Aa9Y1UjvcX4Cyx7GBo3WYPWwHrVUBSfEmUtee1gYa5/YTFgWnJgxMtmD4ojha7TKi3y8QhAay73h
8IscVfezIGe5DopgpoLx4v3vu8C2bFaZHtxbVJjXVATRHqm1WDnU9fiu2wbH65hk5kVVr2FoRodR
S+85z/elnF8yk0if6Ve7tGnpP7OTv1WBBmQOCz18PiQYACpuiq6IPvAPmdb12Pv+XWnuP0EL+iuM
yuGCINxtsSPpq+Vy+YQM2zefmM5BePSrV31sZBcfXkwTK+2K/7NZxzlHHGehpVEexnsNc7FQ2Lan
Ku7eZejLdWVY8umx/xHM0w//94eqszpe9QWgRxdTwHVk0VGr5a3ZfVBQbcWUWhddONFHUgbffh9Z
x4d5qCXEtvIhOURdZfye3+iZJZ7C0Ck3hU+sIXK797bp8Nc41b7TFG0B/IoDDYlpZdEFXWuDy8ms
iCZIVTlZJ70qfxPexIOp6/Te0rSpnsp/Gvs7HrB0tUlvHNKGh6efAupxTvhbwA/XvgimN8+ObXpI
aZXt7FpMV9L75lZvzWgruxq4gd7QtpgPXnGXjpsxlTTOvOyQdKH4NEPUgUw5/jm3Ox/Pk3oPzXrT
aXVxcnnKMYz+91YFdMRq3ft6BB+WDMSQ284pwtHASi1ld3CW1UzqQUwr0w+2keY0e4XtYrV4mhZX
uNQs9WRXv+o0Nz7Qa6ajatnRx7OMNHl3DMgpIJvSrXBsCl2jNAeWbt2eNkUbrTDco1uL29xodOOd
tGnNG/P5aGG/ZCTCdj1O661wVdeudGyQqzomtKBVTfwK5CFdYWIKLu5yFOcgb5xzUuVuFYRnLH0r
v4qGk5iRKPEwmqyJNadJwq4PvMt/oJfW+xH6n6rPfDx1Pv1OnaV8uRRuS6ciswkTTMLQVhmZwL0b
Ip9gqPI2qXCKU2Rkf5cQOOZk9YiDl6Y3nvVEfGS9aVwMj9rTDsAHzYc5qazsxeVKBuOTUpDjPLcn
Ny678FhJJKTlMmm88Tkwpv5QkaIyhMi/akP/JxlJcDxuD/pWVOeOGB2EPwRSw79BaHhFJvHCc52V
42rioG4kjXNqKhpiva9dw0RLsUeW6mcrNDbcwOB4O/i7hRNSCglbMI+zx+VgD80hMW0aF1NUvaqy
/x2Mjf9pgPPKOcedlpdsfqeS/rNrYusKjiu9B2H0t44t9RWxgXIXd+beqSr15SVE3PXExFDAv4Lf
8rs0r3FaJtfayLaPmHhPVOEnVQPtlpCNi7LZPgaEUHc6btn3SLXv8UTrmLQRHgI3qp/SejiWRO9Q
nPLsAyPP2ja74LkFOXGYzH7aV2WcvIXQv1gM3EtDiPIWGUGMqT5+roWojo1qtpjljGvltsZVkMy5
Lpdpwd9iEPUvzIzFU5F0BVTTitOyRdt6uVw+ocnneqE4Kb8/qMEN11ak8j9Tt5ZGbv6exvFvQ9h7
gexhkf3wKZ1e0nysbxzQrBUCaQpNcjYxAnmrt7V0LXgJZXOoXLtctcrVQX9Ji+9cTds6GyyMD7DS
tFtZuMWOUxy6ZAMIs/BIck+leeJBfdRPnArkVreVsQ61rLzhLrP3oWdyypdlf4yGEtNtFA3Xsqva
fRnpw5VzVbuPtdHbZcb4Z+Ipu3IsntZZaza/yiB+Mnii3vtEGCgaJu1RQWUAO/MtrrR8k4OqJXAy
47JyN990hc7lfDhbPuu0cjq4Ta7tOnzYW3Kj/XyyB63phMaHlrjfBaL6zQgb8wOpbGPnzfjalGN3
aAgErWYazNmfKxw8d+A9ZXZarpaPe2Nm1bCB+CfOf299/BvRZvlXrf4rcgP95KrW32D0V6tAeNF5
efHmd2VKvGi9vE105///+svXqAP5VxsGSGxz2GCJHVSZFm7G0i7YBcEd1Bm4BTiVD/eoor0pXd99
yr3Mvxtgvxbhvp1QBbQ22vqJ1zyH84uTj8Wa0muV52X9ksYpTXgZ/w5Lp1qJztoqsAo7fQbcRHn1
78tyydFxWLelOdIWCK1bY4rnNte1o+1qzTptK+0MuyTaOkbd79mdrXcyQBEVbLn1tCC/ciwrb6nt
DusUKNi2mOoUEEXnbOl8RdvIttTPzHOPPDvq3cmrA5HAjqyqYdHuzytyRKH77bcYd7y2/XQAD0W5
qg+j7etryl3n1dHz90yvgzO97WeExfiy0Ed4CvaodNz7hqFuTRpNN+DT6mbnLapFHdzn/xXCvbuZ
NZ7KKNQ+OkN+2EmgPflANa5NlP8KMU8hb7vftp3+02RZ/J7hGti1tWucrH4XeN747vV3206qzwIC
3i3ukzd+tVsdJ+vfSlIuzByRyTefXCfTd2FFDMRz6m4NZkMC4BuCN6cTwzYXGY6J2SloGYE4KGPU
wUaOtNGpiOO6omCK6LlmVQ4KcxY2B7P6ssEW79sZ/SGkBHGWxf528cxPkCjOakDUQJDL36x8HFdR
oUDC5cj3yejkf9qBAgJI0HurOX+quPmMRUZRRBqQQnKI6EDl9WsEX/GFDQE/bz3oe3IYyU9ApAth
YvkwISXoEgE4ptDp360s+hrGQXuitWy/P8giBn2mI/KWffTL5KUA1vQUaPslXYHtfWOIUN49vGEn
eo6gTyPSyfRIwxc3DsoP7Mg9e61NTZUU8Q8ei3ClTV7Jet4GK7dE1WiGMYNxURV0UzP5K1bDwR9q
/UNvaRWYHD/WUVX9Ezma/lR2/AaWdyD3ot1EuO2JYpuPVTpVeAbpEYoUKyv4gl9SC0DeCu8bYQbP
W1Cb9Kiz9pCW2tWwyvjJSkf8MV5PIaDkug86DphEu05Zxxfz80hDZ66jgzMb3tMWAlvDiiwiK97b
JjyUzjHSfdbgTHDmaHJrbLreTi+tEGKPCPqLexXErRH3tBrELh3b0xwB/8jyDK/rOPVnluf4w/To
dCcWqMXls1Wr/x5Kp7hE6Dn+fFxHjNMv0WhU6AJoe1lAfRTEY7vP+NJ0FRJju/gNNfWCxJe8KtJK
m9Qt8yPO9xkkUhDk2MdW1e/9IeOXXLThVlUq3Svf6Q4FBJH3kW6dQcn3G/Im8Y1C5U+6rq4jdswd
Xr/pWJaDe4oqDm2lb+4KhV3enOzqWnmjvR3ZCl/DIPZXdI6/0iyubv58P4j5ftDm+4FsAqnJhJQz
nJbAt6kEZwqymXnavSXJqZI2pYaTI+Rt/hs3yA//ne6WI15hVud+QTPLDINfnY5kWoYoKdZmlyWE
OMz0nPS9/WKGGo7qMnvzfAMSTRI0e0De1NqiKE2ISE55qMf2VyOD5i0IOnGwWdP2VPmHGHXsqQty
zkNGUf2N+ZOlzBXWsn5l5mG0tytZ7MYyRgXRUvGdOxs/x1ub2Pkvie9qEwRBfpnACd0ycIJrJ8jy
z383bN2/Yn3UnlxVUNzXNfV+krmvxWSFr1FgvOVs19cu0vprWdrayvcvEEfGT61o8ovrgl6rw0b/
IKy3aY3uYyFpyzAfNm6BtmjlxquK25dOOv6bl/aXJPfERygNVgBpvMR19+zMqBqRj+06tNS2Jtj7
1nvd2g/68txT3+KebXDJlq0GGbAwxTmycStrTupcDTdu10mmEwWeuZq6FhzKZtgPaDo1rSL6XDBm
WydRRHGLardcWgttth/sze/SrcYrwYkIOr/l4pYsS0DApc+9OgVbUCT1dazbbsPayol49vXzNxn2
WtMBii3ohDlw6HdLnK3Psj8eXFgnhaiZKosnE3zriqgX8VK04AWimQvrO/f7nubZpF8qo+2PU9K8
jd0trfDZkR660cSVx2jU6xMX8fLRqbtFWeW+0xBIYbN4FVFvO75CyK4+JpZfTbBuuFWXbLMqQq5V
0vk0Akggdu33m8gfcY2n06Xuc33TmZmxEXYW7ApcDw7qYQ+yfjKtT6ICZK8LT9ulboM03vPTGgN2
2dRMvrE/YW7MrhHe1ZflhadAJ1lrl7uwU/1LcMO/FpIPcbfLltC7VfEsGx3Mva1tEpudXI1+poBg
8dWHWv5pFKAr2bjtwTS8kQRAf5RQtH7pCVHK3oLrwckQlY2z0vKChphxkOzc7XJJ4vo0SshWnTWQ
fV6Cz6MZ3XNh7jry+q+G828wQ+qo6kuGqNTT5obEIApruE4NbktVx8FmCWgnbu6c2gXh7gx9doWO
VK80TujHOnDSl2goxOnxbeFfsXnESwhRfpOs49lNX3FbbvymApewkJ6p2DJam/OTnas8u0j4zvqA
O2uCKsHRdCDx02XXx1tby7KrMCDmhAPLbZ0gn0dJbj7yQiy13aZSlW8fnw36evHamhr6KWajbds5
Kk/Os7sCfjl2M31/eQlSQ9s6fPPr/z7WgtC6iireNTotVJrriAA9iM+Nk4z2xsxVs3PYVzcs6C0H
m7Q+56PZbOiU/65aK74sow56W1YnVAcmP8zSXmF0A2HyuN6XPtabuVqyUgvHRJLWG8uKi0sTBJQE
c6U/Wg30NDv+Bx0k5FQRwsyejPDNlprZrTPFTIglHzWZPn7POCo3y2VrTNkB6H+4cuOw2Vnd0BOu
7oy3rKmaE04R1nXVF8/VkIanMjUV3PCo/01VvZ0y0/0iPCV37SyDFbHDZjgXtwM34v95kWZ/zw1U
/knqf0Rrh3/19M+QjC+SHerUNdmmYlE+JwYnGICdq4nMGzs50ajdNCr257FMDjBV4meZdA+CkI99
/bWVJMAEhlVIA9h6Mk3H3OHi36GZurxAwH3W5Qy1Eeo9k3zLj/amm9nJfTlkds6XIzxxb52mfRqQ
gtn9orM/n/U9d0iBEM3X/76tYPZmUIOvkV9e5aT0W1ca3SpTMjglnY50QBSTwFoEFJQcDt1FyElP
RS33Biygk5RUfUuJWysdn9egZRfErte4UQEP9oXUsXwCsMEsjqm3/0F+wBlXdPFl7OrkkjXhb79o
qEg7qbaNZ9ir7MD0A/NvHfivnqZP761d7Uu9+7v8+STHoxcfr6Q7d1zn+/o5qFhl4401pvi6Ks09
e4Fsfxsws1cySsUnjEuTG8XLTgNTITaph/Qyqw4ZYw3uRFzPvTQpDvDBrckYQEPy2x5PoU8CO6eu
kn55Xnq/TGJAiNH4aQW++4ssUNydLIp/TITH1nlt2ecQpu1rG1BfupF81qswvuR99Gnwc3xwXEfU
JZ+2XOnTehzL/EOEegc1EC6nL/7EfpB+hwKEtcq0z8RKp62NaQCnq1PfGojxrkzeFrj0UNu/E29U
0NXxOWVl5ZynGo6mb7ThrQj9fmsrp38pROVATZ/6j1Sno9kWBWqGsMQWl1599jwQJfM5cNnPGue9
bo3h3dD1P1oezKeGhGK2vxKfZVKH+kZLH1naa/MVRzed+Hoo9tIu9k0LJMoWLTqYF8yjLLB+rftp
wCk8f3D5dGQ4/qWk9bGyp5b88/9OrlnelTh0PL8Drlg7mvjG0plrlXYaTDZsKor5lRAYPZf5o+4Q
+7tJdh+ZGdbXwtYJXo1sKm4jMbvMl8snlG7W40q6dX2VtROcSl9sl8/+90+yATG3GbX3AbLjXQFE
PWoFJtECF9R9+Zhvjd2VP+Me1A9DYHRwDKkeVXuvmrrLMJvtl3d5+wP1p2XoRIBQUPp+d5GCeKCm
Kuw5mESwbuHJjBDj3wXk86OMacNXo/aNvoJ7L6k82AVZhNfTjc9aYOaX/14IQTZY2r3vpeEY5foM
MIaoXg9nVVrmefBca+0ot8s+zdjqngaODZvWh+W9rCZOKQFGlXje9bE79jKRaxFxk8Rx+r0E5gqZ
WsckA0Nu60BJFfnX/bIPdZ2TXQZh4rPtrkSjxNa1uviVHtmxAM5+aWYISKzakcSYOWCIZFUIMAnJ
zzYe/UNvnlo7N9cOi/qPUbPv5VhM/BCfrCmnyMP9r6hXXpOAhXpQ9NZHvfsVlU57yMrQPHpdfxwc
01s3VA4nmcGhjAMkCl21Ym3JtvnhRwJKhu5uJnemdGlT9ex3wGDm9ACJUXJVA5Rtb0yvgxE0v/C+
8CzURnRN2XvvjsbvXAxWeLQYB7RdzC8T1c/KclEw/u39UsNvOwudD++WR+donHBD1fKcBsQAu3CA
MS9B3FbW8GQorPOBB2102TuXBrg5+KRtrPKP1mvBuXL9c5cisNFBdc6oy7+FrBWKCVcVA4EIi9j1
k5H8CpNmvKssCNak9k763DZtVFhtCXkhG3aIAgaUwd9ayY9YD+Vfutv/dLA63lkb013tEHSk/d9d
NXtbR8UqMXGjPyZHTC5NXtwAnH7mfVS1MXpw/KdST2PQHL2F/S71EgggQEZLDLdh7mQscLsBQ1Zn
Se9H5BTdpif9cWk0ig9D2ePaKZP3cRy6/UPs7kSfnEvr1OWN+9EqqBUYeQImPJlnABjOEUcpGjjd
sTMrG931HBi1NOHYz/9vYckGrXIa2NkM1Vs+ljp/2CdH2BR5fJP4UtaD6mGglvHMLKq3DV92F6WO
8zZ3m49YfyCVzJeJCrOrk3Lms+ROtZgeSMFWGG9n3yIdT/tlMGHXzJ/1PRGdLckZBe3deC0BsQRt
kHwFBOiO6Yi7DQnCPCWEZzcO3LnM9bL3YBjyvV3n1RFx0n1mks+0KkJi6G5kH4BkGWvRD/42aXwt
21o++JVec7ZDZ31qc8Y6mF+Wd71vpZiezeyCiPeBdWN6lp6b3WvHiohFh9EPrYiLbSGcS0jj6FoY
IbhlkL4/AhLL60HXzHPbB8m7ziQIYpnGabE5PDLXumeqA9uaxdEtVfc+1u6oPdqH2agfY56F702Y
IkdE3cp0SdkFLg+PqIp/C70kIM3434F66TlqRTLuycO8S1/NA36kNhwLd3wGL+Q3erJC7h0gCkYc
KGbxb3nXu/XPzke4Wtp1k2dEN1c/j652W4g4KCurdIqnFccC51Jl45FsR7Pp5rFdMbCH2DOK59bQ
jWM7a8/0h8FrT8V755J6wSbwc6gZh9WExrRfsBqp10JZNSYIMEVB+H/UST7a6WiASErKeZTMvTOa
iYeA9TLS6hITZTTVl6TQz34d4ql0oLYemjRgXa6a7MIAvHNZtebB7fPwJCnE6xnGt3wux7J0qWp5
q8LG6qiHwokVQcchhanl5EuGELR+F++FhpORjfPNN0IQ/AscNvGtae09tDIPbEbp5dFW8/uvNDZY
Ef3fmhIvZI0gnVvOkRFRJEkloxdyM/prgQ3ZYY8YV06l1E2vW+wIaValuHwj+2jVjARTmPx6LY9P
QZGdDIZRqFWjGeYx0+N/q1PPn4b941Z5jA9g8kJCb4FyR4lR7qzJijZtWnlrG20ImdTkCe0Qzsmr
7BYbYER89WW+spincH/8XB39i2c30p/lyAQDJ4bDvNRJNOHH/VLXDm7EcCtTjzfxrMpb9PUuodV4
Gxss0zoMOZ8gyCcXQt/A1mbdJKzetFIVn1kgJSaHJGd7qKxtPEXaMezSNzFwWzty2EWtYZ0XUd2P
aMNEMBeOVZW9FaL5qUAgPRkipQVS6eVdQy6kdJTyQDAhP7uVi6m9sZ61woy/pKtR2lMtTAJRcc4R
LDassAmSddW2hF7i+ndl0j61qQTf0I9ehRGXx4Az1d7KQ1xRNEf3C69YF4yjWyAI7aGaBf1qAhXG
97Ehedd9Dcnw8vj0BG9MaD4xsMrTVtbkySPwsMeov9bTPrDrh/sYw7MNFcaVpvtNwAqnzjEKQrGv
jZnTNMcEIZ3XjCmS01bz2uBjGJlKwlAtvzUxzBvyXuoXezbwWOWykIK2e1CisSUEj3rcHZx4X/Ob
2EwkbTdppkcHo8g+RJxoN9o9zlorp3Cr2fiRhx6ZaUhn/QArf29iw/IxO93oY3zoQub3ytfufjGo
E00dzCJDVf8wQaSvlpe47LztY/YDQUxFW+xhesCTxUgczj6rePaHqtoxjguzfwhQiEK0SabbhPQv
Gr80rra2Zwcob9I1jw4NwOMCzkL7bZyo3GthZ5M000+L+uDoQKSQV7MIHsAia/R5PxJ99tU+w5ix
Tdq63jSEQYh/4Aiykng7RCGjZhDUH62YGgvRMW68W4v55yv0lIDq028eDxHctzS1Y/KHlfUZl3Rk
K81nmIljqlfY9Hu7mZhHI0gQLVKETqAgKSOATQPNSy13PgctT79jgROlZxycV6ETLgz+ELvpruWe
x/UNOZfUtjxLp3I2Uc0pwpFue1leYl3/aSKJcCQnxM/imrXHxMJ6l4RYucvh6gFuYgHMGca32Cf1
1FXGJm1Y+gwKlHrGFjmq2qG+CZ623H4KAh36UOM+L49WKG12xmJ4kuHGc6DKeV04V2bzDfnX79Lh
OypgDjuGNkCC8ydiFACvHvdYpGvpKreICLB7WutubklEZi4OUuD4rlmuVy1G5PNkVdYhaYDqDOOE
q5ea7OjonnzWYtwry6VREaBbRv/EUWxckhaKB8T6lWwG9wNvwJFmPF3gWm0WQoOkDtlqyIPP9K9M
Mtf8bqqGnynLuz2/GtkET56RI6IvrkTh9i9dHQT/55I/gPYA7wx5KWgScdYdBEPNyt5Nz1NT/7Pc
oSXWK1SNgdZYkTLDookGJpH4kCXK57rx0fQHqw2PqdK3YvbqLIAFel7dIU9e2ACYj8c6jGJt0ejz
SaD6JrM+gjEO7lCg/9CU2Q8RvhYviL1zWnW/TTeEvjGfmoaI/UsI6MxMyysvaS+iF8TVnVZb361D
hiW1rf9nXMsy+9IlCJpFYyI1C8CEfNfw9ZPaIkuVJtAz7DxnxmBjpKu+F29VQUOWkVjOcXSLfpeH
RvfZj/kWyTF7i2UhXgErgL7C/RDT5ntYp9Ksi86PJyOffd/dAHfB8hmLE8879b8H1JJ+Qy0062gN
zNA0ZuJ4Y4CWi6oxpVcvXoewjX9r0ez/7q05tOT3p8RyCEZP5ofXcDgrgoBpkp41gmPluPvfy2Jn
WC6LwX7X5hF3RlSTe54RL4zRit46wNb7pO7Z8e3O3cUm26yXgiBYeAqTWa6kZNLaAlYgghZsG58V
g1FNDFgThXlTDaHqAQ9iS4fhkHZlsutNyLvzkhTEubMukjTexozjIgfRVCDjwTrg+6zqDQPaJkqD
WVRmrThXWVjuJRTEH1n91oRluSvLUSC2JK+GV2p/LRAHkkp7ZRQ2xgqMVvTy5yaVFlqphgKZYiKw
SVpofeQTQ7V4amYbQgzj3a8Mto2KfH4EefbAhNpibwpbe+/74DltbQPvRFFS4McBORgZQbn1CntP
GfHEOCVs370N75RROtPWiftyH7ix/VaHPyrZ63/hP36P/NFvGtZhTq6yXheAv96Xd4yjbehmYLg+
OmY9rKJZQulc1qDGVs8id/tXr2WJcER251bVMEQi0kaj+9VUgXlYqFaxmT9jclDHh4+sxmXBEx+d
AXc4EAhN9XPKsJjqoxaQ2Oi8W+cWDl3AtQk/kP0g1o8QNrRNVqY/4r5j1Gno11++1/gXj5BT4yry
uW4FmpLzyG5pOtne5B0GHVy2G/FA2rA7dxjYqzuzQ/BbUzd4pOnXcWUIOGW4tCLmHEV92m4Xz5YG
kXC3vIssT+wGxNN1VE8/e7cbr7Uvkn0YZzAV0hhJtG9ewwq/mZIgi+iGeCemQ5l7JSyw2wVCBcBN
47nMU+M5M4GIsNhZYWvuJSHXtWS3OCYBA2qXBSgZvV9d40JyRN9/yQP76k3lH52hek8pI4Mw/GY8
LgWm78z2wkPb2a/tlGpnEfc5CW++oC6C8ov8xJ/SRu5mVsQ6zrz4JSEmtUegP5u4Cg9M16mp8JK7
KZyecbDieyFT9q79C6SccxgpYzEBMo9Q41wM0yTL/2S9fyB3k32FYYflZmzKU8XY35V0nAj1h8ZA
60y/Oj1M8NwBwMvGEWJzHdsrMyOk80Dt+Az0KdLmDv/o2tu9+S60LN1IS/OOiOc5gxpyez0CmmC+
ZFchhWMA2UxW4BzcrlGvdKB3WYarygR7cxkc0d6TimCZzgiVLc4U611LmB2cx1+EfZgmO1S3pbZn
gaeIGl614u8wu4lyY/7WvJw+befRUra0PVjF10jI7E0InQdzjtA8lj63M9+XlngtUqYZhTgqlpY4
E3PXpPb3hl53xy5p/Q83U1sc4uqnG2GxxNymHbXO+qORcEMB1u27G/nNxmTu4JlDVPxm84tg8ONd
j8zsMxfJR5Wn44+pbVIoDen0avtCbnuV7MK+O3m9YwMlt346OFNoQrfxjRUzvnWh0VLAuuW+0EsY
roT5bhpw2rc4w+AA1uZr7DB96Wx2Gz2YbuwTL/VY00ogy/ycRz7uYM/r953lJK8CcgCVw9VkQMla
BYy6iArtx2Krf/QJVFXpRA57rMFdnu98Nd5oKOY7HODMru184gSpZGzLNNbrMWi9uwvSeC0U9Jo6
J2SZ4/6/WlpjP4tm+l7+FuX/fnxAqiMSl6AARAxgXqZV4Ec8J+kAqc8YLpYb/rJbiIwi9K2bbpIr
0g3yx7mDibFwezp83B0bTp34WpnA0dPexa8CuNlCK0zw6H6ljFpepzkpKdsloTCCGN7asfmpxQYS
TtK48QWihj+qL4dRX31fDoe+bdN9ZZqMEMB3duvoBKVVfqvHpN0ONhxjNW8WVk6rFF82M10S0zyO
vfkrFqDFzZrHE2dg8QWNeAIz/2k4rQ1wlyGng9MWH1EwEeClfUVypyhfDOzLq0yY46kvQZVZVSEv
aZg/p6Fs7krW9cXrcrnRMOJutFr42ywYnZNF4b0ekxAKNM3zfePZ3rYKJP4G1/00ar+50CyRl9Gs
xA51nrnFwd8luWLN8ZUcyNqK2yc8E1wNCfntmfAntqVjqXudWh94YKtnXTDPzDSDPw4IzUMY4Ttc
+iD/tUV6U9tVunaZnIr+5GjthVEb9CNpGGk9OELiyrOOIXCqe1H1GZBiTGl0Sd233qlaoQT6NtUa
vJ51XubTYWnJRymm2xQeZUQ5kMynRVE29lGF47D2S3fclVPPMjp3NhnR0K1NvyS1k4i7FnvxD4BE
9pAx+kaT/77Jiq1uZNFHqrXdU0wKkExgR/WH6Y1ByiuDBtJzqtofgT+3twIsm1GY+pfHqRy36zyk
wytXSW1bAKOcYeciY+zGuBSvklNqYEW3ap7jzmyE6tJMEyfV+dJgftNhQt3eeEcwR3UBrVUwSnUM
TQyRDBHu9tD+mzd0fMTP3C7/WtqLYrNfP/I4j7XITljnUivUL73I800FBvrNCss3L0NqwFry0/Nj
DnUZXZq6xjTRZ9Xr8qvBArfFkHdk7ZTPPT05pkeJD9Q7632y5qh233HDacnso2m7PYsVnmfmkrxJ
/jpbT3P9HUMKyPeCur8kDGC3g7i4L5EJSpLwkE3EgTMrwVucFj2Go8J51VrnKGQ/PjHv0HllxouH
/qxjkpZAVVrCC/eysPHY0B3W0fOPKk/UnWO9t2l7JyCq1MKcYb/be56P0u+S52+GTj0/pLOQXO4m
Kpvx2gqaX7gemj1nD3fHuVttl5AFuJh/L7t26t6n+zLgzRA459IJ/SGeZ76kUZHNyXKyQjk+CDJs
9DWYN3/5H8bOa7lxbM3Sr3Ki7nEaZsNFdJ2IBkAjGnl/g1CmlPBmwwNP3x+omjlV1RMzc8MgKaaS
ogH2Xv9a33IsUcChJFYV1RH7SH7gFxdfL9Ym6TtJwmJ0VXoxWxleQtDumBoE4mmT/oZMt8iB1+Ml
/aTqI393SI9nqNu4cXIGYG1kw6kX6bvhxGdzmI1PTrpnel8CYVfG6ZKVDCVdpM3iXBsNmcOynIEm
wNybbYb31Og694rK9q02OTr20VXxvauOcB45hmXyH1YHMcbpnUr+BoO9OmzKQmB8Yvj0/H0txb50
ObxrepN5dVRhnswb6z5jwf/NbL48j5yagwCNaxkS3jupjeaR2Vpz1UXysarUzYhXlZIrawk42iWf
9TKQMpbDeLCp1kb0dDlgDNWrDr11U3QMdi8qNSvI4Pv16R1BidR65tHSCNsQZ5PDpIXbRpPt84IR
9MppppZluKn7yQgULdXlxjKj8KuR+n2t2o9RPctH4eaf1ExlH0SiPsdJAiXQxjfFKg6c3cRLOtNe
y6iRmfwUp35spwHkhfxuMGJE7NklpNNN6q6sLBP6EwV0KyA8zKb8ZsANSNoWPoXGOWtLt8ivcW1D
duNG7N3Whd2TFrf6tGDkZ4f9rZqpUdnzYU8E1IpweInYjWOPvP8OvDr9bW04uRdbS/7MdppXriyb
mx6c4l5PV8YKODeFhfeDdMPmEFEu7snVwne5Lxq+7IqOo9a0n1WZiy2TvueIyBmJPGm8uDoN8qqu
pCftUpYlswIbaAK7JMG2F5jrUAhq6bz/PrZQa52eL5h9h/33jvT+MaqcyVtP1j/H8S3sIxZ280L9
gM8OZQF9UON9KfQBpVbL9IfJRr3P8tGmUxARPgEQBp2djIG6Qu7Z2WBcXF9LUGM3Dl6V41C38Uat
Rv19SG2v7/Nqx24Yp/1K0Lct+DFTaAx743KaIE5mVJFxPxeV6hvhkF1FzQM5euMpjOAVZcyoAyJI
9q6JUnb1yZydhMPfqpV2fyeakRmSqM9LXipBWI+klzQnnw/fV0OGxRvkOmimwAubpPnEjQa+SJa7
DtgqmXNmtesxU9XnntjItd3X6rVklL8bKfA4fb+Ao42p304xXlb4hL+TQaZsT41liE29Xlxw7CP8
GtXYuygxV38z4Ge6Wm6+fY5LPF8XSoZt3oX1/+9ZUsfEg3IwJjlr5KnoJ9qFWaRi9mdw17f3hZGy
c6qd3stpAjp+PzPQr164WpAuuZs2XsDlxuoQOBfxOlch99Dftx/j3PYicNsnIfJonzHL/L522QiR
dmlZEdftXezE2lFncQn9G8zv5djmlli04nheZcv6cCkmCFXwVFEERSvVCtwWckDKtaB1LXEYAaNe
Co8dk/kjxMjncjZ9GurxFZwefPUysjcXme9y3BlCvQ3kZP9YTKIig9mb90aV576TVZzrhHGdpKrq
qxYTpMogtKBhE2pJYYB4Xep7ozAA42krmiKclcgvXeNThS12KKKsC9KiTXa50bToh1l7yikJZp8N
DDXRtdDnlyvXLdFg1tbs8hEXjkplFV/rlZJuiq85646ck8rLPX/9kQKh7vKYy4ORvxj70nteaRYv
yFJat1Gco2gyFd9g42w5PBB5NyplOpFtwZqFCPXGR4rYLxC2G9dJ7Rs0sZqZhq280Y7HYuzfAfjL
NXsNxaf2xqluHIVmtxSZ8cZcYbU49duTATX3CTdgTH3oEJ/JSoXHrqzeQ/bLx8tFmuhUhuEHov5U
XA1xTXhLhuKKJAxaZMfKvcGy8JTZIKQ6i2O9QsvY+XIT5NFrOMHT3DQWyzdKdss3kYb4s7BPzqoS
XuWrbYSEZu/NKWA3MY7GqdYxe6SNGHd5DwrHXR3/bTE8533h3jdj0gSF2jp7e+hf0qWeDpnmpMgl
qnoPqY++OURzfdpYDS2uKLD5gQ9kBrOtobHAxH+BULvpO3oWLmqybadgJ8iM83kEiggV26ANzOAD
XPuUfjGM1wdRoEeH77Mx0KCHZ9nwJeLGbmjqXy4JufdZGYls00z8HTPtLS1i2IughlvNDoA3yTd8
V7/CnOcy5uO92sBgjkdCHsQwYbQTH5NJ8TStN5SBuy8PiEYz/b7274eqdT/dGG05BcSt5Ath4uCC
+XY73drkzZTDDMob5LsxiDR0XJICIwQWejLpOkADt+B+FOXAEfp/3O5FvXloC11/6rMbpXf7wDY6
47axZ5gF8fKzmlWOF7Wi3tpZ1R4UiExb4E4Q/RgM7yd1zL2+XSscm56KKg1Zuq/PuRova59utKl6
FrnASNMXVdrSo3hoPieySF/ihO5kg1GQo3cSb2x1kG6UvdSUVwI8AyBzeVQoyx996JS7eoTUJFwq
QbX1BHK56MLoseaTc4yy4Y+7aqO7pywvPObuwi4zFtEdSYzsdHl8ZpN6+M6GdTEfR/oA+we6gIHQ
dPSP6Avm/my8tixzwKgDT75wmEqy7skCsd7HgvB9bHJQJs0EcJBoL/NxZLsM0YcRJ77DUTajP1ik
jiAhDQ9Vi4dHN1u+KlOzvVg/Lhdd6hS3jkFiMC2yeVv2H98TxzEeYm+uO+cTEpVASf6SKT4vXqrx
UeLB9UZVT/bKhL/EXS+U0aDv1YyQY0hOZSVLhnrWbpLCsK90NElqAPFyjP1gv2cLzWmgUZ4bfZoQ
dAdtU5DGPqgS7j/WtdUjZ6c2vj/LOlIsjWrUja5/uUl0jwqOYtbBKLnNtkrz5TjliIK4jyuGGFb7
ptT9wtuQBqyB7yonHW/dtGTKnaDEgKCiSZwjUaOXhDJp2LosL1uhx5s0pi5HdPp4ulyLLzctTg36
UNyhnpv3Gj0iIsp3nXvfStVgE8PFYNTL0ZIHh2GPL42KvY2xtreSmL7LyLvumjgasX5V2ts83OqL
5byn5sLkxbrrABqdbab7BGgI/nhjk8Xby51K3MS7WcHUm9WSFnRM57JJF09183KrG/nkjV1bHQox
E0nOXXb74pzUgxbg32eqI4wVLLQmxcaJUVHr6ZjA3jLFsfcVnfd+UlsZfUW9WDYDUX4pOGR2RWHd
V5SJb+NGGoc2DOezpTekBVNjeYYu9qELRflqBe+RjfALOf2njgo6VyXRYhL3L24FcGIs3Juptyay
m+swO3Jhf0z2VUdc19NWZvlka/NVvaIQ0s5k2sokZW5qdsuM+a8VmoLQeOHz6za9q8aYtofZBrKJ
VDT71tDlh6S1IauP+SZDqHgwRFvuohpcOLu1H1qSkUfoEdi6YjYOSy3a229lqNYtb1gWUBGQdIi/
UcrWrTcpwHQDO6+MXRfRzq7rgzySbubVAy27J0Kq7gGUqtu20uIgT9CqQ0uUt6BYE7g30JxENjQf
SWlemSN5v54J1q4q63I3j9F0hTfLulXnNvEHzZKfKVjGpsRZ5ubuCfYTXMMpqa7I7jk7tZzNo9bd
rwH5j2ZWw2DBM3CcVMxUs75ctTbWLDVjPEcXXNLXhC3sqXvQo+jGKI3pjbPU3Dj4mtdNM8bC5kCW
kCy9E7k30tD5w9drnS1+FgP4+sU6rUHAZ7j0x7iPnTtAD+YTElVUkVgiSdagyYW6n49UWZb9UG4j
zUrOmabPVzpcDnik87zT+qHyLqNo/FHGacRI8w2mpzRqO05RdTPR15PE95cyYOZkrL7DIVDMRBI6
GKLHy4WKYZbk5cPlhk0SjgyPJraRXKeLBfw4uxq0bZTpsycugWakb0YKuEg3f07b6uzXejbVVIcY
b1aTGC9NrVV7hbk2Z2JuGojwfma66jGV4QnWv42zFuss50bYQPIqUmZkGfHjclKG/6uepDqX3qzM
/bfBsB/WSCFxZc9aM7GXKOw8y/BYcghQ1+oPsK7PmXTFzTQscj/YXb5RIjv0L9N7JbPNo53iSLm8
ZLpFw4lo48AVE90KS7Sm1OWpmW8udckkeYxzNcnj5RYbIwCtFxzT97rWNhpBmRz/aqZrnEBfVm0v
wXVrwJRLad9boejvl6lkvHpHc4XwBdRWgpK1IXZ92aPGrmflnFihlRcPDeSydlGpewTDvA0L97qf
hXuahzTdz47TXpWaIgOpD4yqUZGkrKOXwaJEKBFgCukkdO6p4N1cEk+JEW37oavPbZ7cKstk71NF
BVUVtl0g9IVhVaxZnASs6tf3TRgv68CdSoiycq8BPWJv7Q1smXFv7r6XNJU2PFyEbjiJjk8pyvAt
dFM8zB+yJKjsqDqj0RTXTIJ2QM3vanIy7Iv5I5EJqZItTykOr5MCFQz9dr3qoP+ewvWCybqzM/L2
eXBDJhd2SnLYFRGUNVm/tdrIvrPMbjq9Za+RN9ERmY08lrEoAXQGP3eoHZzWbUaRU5JWzYWBmoSm
7UBbvmnMVO7nTul3rV1Bws3K26QTpVfbs9gTHHqynHUwrXQxHQawdTWMyA1htDJhPDv3eS08o4Mo
gTtgnVD3SxhAMqobpl5F67x8m8HmJM43sZwsLxqjq8sMQOtwFZLcwkCkLZW2KZUcO+EozusWQKnU
+mfiKPeR1YUfWvjMRuaMrSf9NPXug3xw+pTbSbRjsJQE36c0dwEiPrQss1o2qj/5Ut3GpDSf+b2H
bhkrf5B285TPI5wGtbG+BIlJmzzdwnwzKDkXkuHq5uZ4uRigzX9fo87xAYlx2VXsE8yzA4z65FYm
wrmbrK0pawKkHofnng/I/rLdNbNabLMYvCsvyy8yB9qtqPqU7JdjH2fLeEn1yDwJHeSAWHSJ32j8
A7hPcQKVmSxBv18WXA7I+Vrl3lwuMPqEO8KCo1dM4R/3XX4w2zmhWYwZfh+P7xx58K/bsjxm5RRd
Xza7lY2DVTMJ2Y5JcJkdTXpm3iU5gePVHC7z8bmNNYGP2kVWdC3jeLmm9ubjDIel2dBe4RyzKrF9
crXai57HXx0IyS92rz6JkqA0l4n0ItGk1MTRiHN/BOi6Rp3DxMz8y/9p9CAj2xwMEP/7ph8Yn5Rl
YuMtgFr8Le30M80kcV68V2sqlr0A8Zqy1Y+ymGBbxAWgkaU4ki+iWvhylSMZky/1AM/WOA+wYtBi
2tPFHiadcmZfJKYNba2AMO3MAqEYzysz1ybc1U6bia2MgAk3QnVeL1o9PrZk+Y8MGGPqlbqu3BID
Qh/sDYV3KqexmcjjXNjbEajktR333QEONbq6HK7n9a54BZhHHDWDbjGoXGwAiSjNSSbDfGrXi6HP
1wuz9SRNXZvJnBvOdgwYSmF+CE2pvErlbBsl8BtV6nKOVbtw0lH4Ul06uRMVwy/bulu9EMORERyz
3lXQSbI+9NUGb1aGnPEAM8dL1qMIgbDohE3iI6KoZHu59e/7FW2i80CzPSw6pOFqZ91uzQYg3Tpz
8PsydFDQzX9O1H9ndWP/HLgSp9xDotzkVFZAOrzt9KK4V+zo7mIMasKhpUaYlQzehIL6kuZVxXqE
bPxzAlTiO6jk12q5ALXh224MotI9LH71ZnIjbDjru9als+tRQUKpYVWYN1CmGZquI1Edl6TfDnTd
X6h5SpqZDNF88L604ZQjO0pJk15sGzOODe2lwiPk1VZNyJf8F5xxCQBaw14Q9Ww4rAU1RjKvO44u
20BXK4OpMKqzNjrtfaox2OTzf4VsuwKnNcb/6KNPlcuxLkxqXGY9BzyIL8p1aQ9nxgjh88Tel3rM
cMKyn2wvHnFnbu6jHJHlYjC0xvKqBBtfu9MrDMYwgEz7GTmKPGQrcAfoOpLeXAKvcugldDWlOFuK
cqoZUDxIO/6QmuZ839JUDBkO0XREMn6Yxcl0xtr1fLl1uRiwyJkLjbqXW3ahAQwugWCbCVytPJ/u
6kn+0pCu05SCC2QQWsIQGlVw9uVgu+dYwRAmWfG/sx7267UeolBGLqiVwY6gaJ4M8aL7tLTTmFqi
W4osZPBLQYbQFjp8bbPf6tDO9GXHqiznc22Ko7TfRoMwTJCu3PzOHC10yZW/ljJ/4IDFZK8ocXSp
5t2yOOqVEO4L0dKceBwtACw9x3PnFK/41p0D+atiazBv9aZpiHbW2hXvyKK5Xbqpue0H9f/VdGf/
D7ShcHQXEIUthEr/4d8LrZJJ0xEy+LDocqalKq6vWjhl5wbf5m1uPyXrTGVhCnDUh9xPy+w1gTt+
dGbHOpdFaHiF5u7HtWDlctCvwX3vCesZVHRyX6/kYOqb6yqkSz0yUUwv1yoxMV/BB/udyJqoifxO
aGEiWkD1Ye/tJ7sgREVAUYxKutOV4fZbR8/DMaiF8HB11z+GqmAyPU/Me8uqR8PHiJSuF/NazGc7
mX0AkPUnP3FooeKYKQW7RHIYZTlpyrkb+1MP8wG5tmaFuObSuogxFqqbcVt0gKtaG19/Km5hdmcb
NhLiG1+UTaHlwYsvNzUesBZ6xJtuyRr2cDg/4o4IurEwNm1cq7sOUsylK/g//lJS2P7rP7n9s6rn
hmlm97eb/9p9VdcfxVf7n+u/+t+P+uu/+df1xwDb/v/6kODhvx7/8atq/nF+2D7+/ZF/+d08gz+e
YfDRffzlxgYDdTffkT6e77/aPu8uzyP6qtZH/v/+8B9fl9/yONdfv//2s+ohQ/LbSOCWv/3xo6vP
33+DKfkff/7tf/xofS1+/+2/8h8fZfLxt8d/fbTd77/p2j9VyxGmY5q2RsGSym8av9afaO4/ie+4
Ov0LNpVGAtImWfgu/v03of8T3cdaCw3B6Qtj/Qq1FUaj338z3H9yl2Gi6GtcCl3/7X89LVDsc1SV
3+8YL8Ift/9R9sVthSWr5cn89btoQwe0SGdZlqGSfUWGXdva/1QuN+f9NFpmCIU8j4+6SL7UskOK
ds7LXOzJpZ8Mo7hV1NE3zWJ1pguPmPkXgZbTkFg/OtFSQTmfUiu6EzTI4DTEOGNXbD2T59GwXjED
0G9gmNIn6f/+p5f4//DcQW/8FfzJs3epYlOFsHSdPwPM4V+fPQNrQihhHvtlXLyJCFXXxeJqQ6ZO
Z+rtjHOEYxA46oCAPgA4bBLMqgolK0r4hUU+O8ghizmYc85alBvZR3d2mW5KdfyiH3gfsspJoZh5
DNJCsCHQRXi7cCm22TN2f3Ho7NXxH3VoI2nAGjAoq/LJTYfMQ/uzA2NQf8aKJVkHMbCfNZvFjXUW
rvtDYMjzjfVIX2dCeiOeE6/Lu/fYKhKf3psauz1Y3uUBUJE3SgPjhuIwU8gBIU1Ej9yMJkLESyg0
AzEBaU1+PN/2DoFtSZAqaNP0U2r65PVgnDa12VDg40i/CFPSocB7UxW32VyPycly63e1OpHJRZeK
KMbubbZxdZbHnhis65noTiAzdwnCtDoPSxGvye9ug8+ekosf7HMaMP8ldpAce9zAn4k/zmFHHD6I
vLrO0X3uq7I6L6K5n2ag3GqcIhIB+rPnNMB2pHp2XYggjWXhzyZKAMf9h5HWt71iAvwt6JkbkLY2
mUNAQe2xkJXhmTh/i7MN8kHV7NK2k7wvLfJ51nNxBcgNEpvVs/hhAmvpb3VIH6wy0ufVKhDSlxka
Q7Z1zeW+k5wqF7wQRNntI/Rlok8ZGuv6s5oqFaHIXWMxKBiUZZ817TGMjHNYql+Z2d4BfmGMBeGz
bX/gdLb4+8WOaOu2Iz7lM3ULvb50ninF+OzaiQ6MyFC9SNtFWU/Jgas8OhXmjmF8oRtmSZQrPeRT
VIW5sdfdAhdwrzubkPjm0YKAQ6VhaXTR2hUMsbyqMt/iBK5gTpgM/a6Wau6tiERLZABGPxTV/tSo
ZBkTGrWM8YMK43sgEYiu7ktxNov1s9UoPwR6EbyVl6ifn9LhwLocBW9JXgBubacwfrYVRh3dhKFO
6QheifSAa4zIEWqmWQ0nq60rzx6b3oNlhlKBhy3SQNRq98YEVx3EAbYX7baf6Kwb5bNeM9JdyLoA
Ppmvp244dUnNCIiCGcMSv5ifnxMda9DcGI/x8kKmDj9TjSnKiO3cU8vjpBQfZhOfZjF4DFngYLCY
FR1t3PUIttQ9ZVrO+Od5aMNf8Yh9rq5jlDh+TdlQ0T4WXkqQqlbeZT++Q6fuaOlj5TYjdSfY0PzE
ap9hdjIcTu9q7brsFNvXZ3VtOIfF0dyOEWJiyQGvME9FQ0QvwhIw2ybuVnl2MuEbkwo0zRprzLQd
RD8l8waDRbWJscnEcQHR5r5iAJnD3930hUVN/HBnrJBMI+le5wqkfs1qga0pVnTNOqlrmQdL2tyz
BrjPw9j6tk5IbxmfCGpmHqy1wLDmX1aMfao33KvY0T86pFa+wHxCxvpZjd2dxHpNJH0Tm9PGmeFB
SabJI1irpWLkWyTbdCjPNL0DmuhYk5XsGiBEpAx2W4PEKe0kFYapUj8M4E/ZZBjwg10SQf18M9jh
izJjFrAl7aKkUfOO0Wrc0wk5b8cqeppFVfqEKu/iQhL156jSzfNt0zeHISl+tEpxCIf40cxhVidh
wxc6OZe0MstSf1syuAERPRurFZEIdoEeEotD0SXFBgRbw9HMPuIuo5su5iBkIWKZ2vBSM4K6mpWr
dnHAdWGU2Zh6vCsb6wNy8Stxd6wyMZv1ms7ONMaDo/PGKqgeeH5TBCr2/8v8UUPWCgtza1b1mjT1
aJHYWp37k1eHTzxp8AGpUrYFFTJFBwRKazHkxodFV/O9OonsCI0VtoBh1Bu4yp8O48TFbBC63Alf
Ux7Nh1jRlyCncpREZ4079j41wPkqCDm6mnT+pHDOsnv7XSmHx6GAiTSZ2t1aNcH+4x4iEM2tqxJk
RRrsfOUwNeJnp9yGZrdJmPIElE5lSX5gXwgRfYI+HPZBzITZ46WuAnUIwY9kVsLYYBHBqOtbVYcz
bDW/Skt+lCmxo660jIBzJBNj9YXRzqPbIznjDiRRoixHSIefNqV7PptL2gxUAUA5Nw98Lz/sCoN6
nUSzV1JmQtBS3zoCRk/Z5hxtq5TOiFpDuFaMwLxOhg1v1acxcjhJ1a0S2k91Wsi9OXVtUCCeB3qf
siFZ+Oik6Ok4so9AUQj0GqQnNKLlwhweUousphPTA92F6aFrODzGMX6+DGCzQkbJc8fM3tZVxGqk
HN6j4SYVWxi6NFYTFvGshO0A5PqKNHjH8AMfXqU7P9yopMmNTJ2nu20QL8MmTfM3AWnGo20AvGZW
E04vP0NZwySVj3OI10ZzbK8e9LuMDaihbyYtb/fdPH7RS1hCPOsZefDPSlWOfmmC31vcXWdFe2l8
pAa6SBvWT4ysjbL/FU8A9ea+e6sr+2evj9emWr3bbfQJVmfxwbUSzfyxGKIh0s83d6mat5GPpA/9
TxKAtuIJOq19IyAYocTRIj5sqcYrN02UE2w3Wbzo5KcEHLxKo6spsih7J8j6yyAc71d3LjCew7ik
H7EhS0R+nqs26a8idRIvmci1R61JcV9l+BpV9G3fmHDBKwaUubWXXar6lcS6vwj7vmHhulFLsVog
nTeta26FiumuMdxsUwO5dOzC3EAvKWnXVimGMVYCT7ddqPDKTRhbFZAm6jY81aGLh+nevpZia0X6
U6xVDwYb4S1Gh+0QusMdXc53eK3OtFCcis4Er5N9DkbzOcoIdlzMcVD2XiNQWmbjNRH2k4aoWHbj
vUuBFqNZSl0lqrdeqnyzI9uv18ejvU2qKjdRbxNJ1teuy2EMqokOYiZO0rPG/tEWyS/I8ltJZYhv
uQvKXZE/Nq+IhnyXYhS5zOyZ/2NW52ienbtRPc9q66spR9iCkGjQDPGR6K9Bl8Ya7vjgU+54iqs+
WYr2C1MuDBkqYGtT2epjR2NbX30WhDQ8oEO9b0pIq3YPBqqdP2sJ+0FLOd/PD7Jm7TrbrcN5NcRz
gkPfHVE5uzF5aiXeenOc/R6UJcvgtvb1J7slT2IS56PAY9xF8fSE3/WDBQ6O/4zqjLhe/HK0vNbV
a3p9oj0h3l9N3ype6ZC/jxbNL5V5oKYXkThUsGEzhaUrr2GSH1GQsoT02Bgy23VkMSlfqXG4tPpP
1wCjUvUrgnZZ4z/1Q6YVrxPLIb+ZLDonUjqHTAxzhuoASKHkZNEVJ4gVDO1SElBDFmlcu/TNyVG2
ptzEnWESyidMBkQG7K7L+0i86EZt5kBJDHVTOs42thW49ljAJKEnnP0KJL7OfJjc8OxaEt2oe8M7
2m5oinrhKPyqFOoLmsLkdVm9cRYIZkmqlL51a+Y5oMGYYXf+WrQUmgrjc4KgE9FTw5wALnOlOHv8
ELiW6rUYAI964yzXGSVufr2ies2JDnn3XGubuE33Seo+MOJ9TzEygq77Ueq96keO/MS5rJKgr5xA
CnLRxah7vcOrITbMVJMgC8dfYT3fzKH92HBGpoGgHPHxVYHFunNjKdgcW9O4IObw6m2HOuL/UR4s
ZKD96Lh36sSailUsPc4xFsfQ/cpE9ciRbiNLNh1gBAq4E8xOQoe8fZUdtYz9zko3IL9Zn9Np2vSx
8UKApvOKnpAdfiWD/iVvKOSPvFfb710kxeVoW6fCtqZzXcDYHie4ry0uRZMEUa4VuyLJJhTz/Esp
5e1sKr+AJ79gebTyCt9HoR1yt1sP79Q9Mmz1+9p8JIvNkorMjRrZWdCQBsH2umxJQX5MKtNcV/wQ
enclskT1567Q/Lf0xczRu2oUaKzwHSug4UEftJ/a1H+owKqzvntgO3Gddu0D8xzsh/PPLrM+8WPy
RjoY8BeLWMWKuuqctUBadQOlra9Irj0Bc9rJtWHO4ljZ6sqvPHwTWYcJqdBfQhMvuyTpKac7HLGd
2h7rzjwWBvn/gdFtyYAIRjr2o6+M7JeXrL9E6x3G5PYnxSpdPRwxnG2yzvFMS7yEhtFtMN/9SAXh
xzaDjE7v3u1ivTO8n/ylBvZMDISlXZwSPFwe2rbca3g649bGM9wKjj8ucpuJxlYVHy54c/hs+Ssm
9iOlU2c5jtuxhKjB/y/Zy5Zv48IkeBQ/8Q7Mvj4kN1rBNDcxjyolKkOpgOjjrc/4kIqUftkw1eTB
Xn2QcnkSuXEd5/GPaF7OcVPv1yeTTxKmsXtdZxlZwkdoRQkGg/J1zGvCOwlS+Uz7YOvIpzLD+j9a
Bc2YvfkJF8Q3e3aHrqHdOGnz6cZR4zcaJYl89ZQkP1Nl/oG+CpxJahu0Fp9u3XLvChtkf/WrQjne
N7AkrvphxCjxLGaMU45VHgxjeaW1dtMUvJpFPG3HtjuzBn5RmJlvpuqrhLsYpOE10Qj3KpRIk06x
cCKyjZ3a0m6Gb/w4df3nEHJkXUPdQSxvO9dZaBJ6mer0J8gRK0jZYpt8DraNa9IFvKTMF/hQt3Fz
BrwUuJH50RMkj9HSfSXccKSBS26MtqcbGVP6cOYPM1k72/I5Nu7QOZygBi3rj5xUsFqzppGRERgj
Kqbd/Bh4lEkCMdUt7JtuvQ0V861fC5w7h9xPVEx8QEEWbzCLSK/tdVZyQ7CIOL3RmJl68Fo1fG4q
LKTlzhQgQfHKczZagPxG88Pchzg1QYiQ02XF6a4NqUXxZlWcV53kKUmyd1d5kG1KU0eeP5i1Wu9Z
eLdns6TVvevT6Ua1TWqi2zIktF68AMiPj4m1biXrITlNRHIj9F3PLtLhLQNCEYzIJ8c55SRYWayV
l/TNcXdzQ6I0rl8rIY9MdD+azHlTEnZ69uAcdED7HqwSeGFRct+Er7Ir3tyk5G8BBePT+XCIZybY
EbmN2Ko+8gR78ALtYVDdU4TD1ge7uHiLmn5ZxXDHlvw2oh1ALmwYYU2/lrGt0yIuvTo3aGIonsyG
IdPIK0u1HkqvNhBzrNSHgSQAC6T8euhicmw9epNSpk9shMD/xcMmVjGrNryYbShMRN2nyHVxzyd4
3BSIdXypd6laPtGlRCRK5Y0eE3rgdPWmNpLWI5F4BpDK46Jt3QiSfuUdnPP9XLvPqkLUPzHPqUNS
vnhx6MnqwuQIGepEXPMTyACO6Xz6cuJmvEqVat+P1rsRhYceFuNBJ6+6neObHJLvqdDEPnEkXXVj
mdxm7GI8mmgpOtUZ0TvQYmoUGp4aUMcYrUsjGA9LZa59FMn3TozPWHLx34HvMjgKogRd5U0jApee
bM9tPpvshUc/JyBd62XaO+bybnOM9xY92y6J2AOppwKtplstEQKMy7DPdblgpGALU2ELZfTJiF+d
2GjByvGBGgDIZ9yszkeBxX1TViyd6VUBpKx8idxZdgy2rwqdpxoq+NS6iZL72mQomsFQZl/2RNEr
730xwyWtzBfNlQLtDyt+VbzGlgf9ERt/TKsG1l3bcX86nYUOp0GbURac/xjDWcdED1Ony/UluE5T
8w5WPpgHxglL2insjmQQQmMIGti9LnNFo4GyugL7JpM/tsl5bpCEruZ+3hR2iTWjWnMvKtufaEkt
v96VzCAJB3U3IVkSM8nu2iHEPzckjIWNHxF1FwhO0ZVq3VHQCAWX4F7Q0IFCZjB+IfwTAKkh0KOl
o7+wW/EXm0QGrQik++iro3Th2GoE1dUQ+lMcveLTZ8Wt6ZXfEzks1gEZ3+FX4Nq8iMwZAnriG6yF
QiYYDerkrrSSOwbzAAiBPA/YJ7LuNs173bOztX66MPjQTsS+Inb3zcASJwqrU2+bV9HSb5hAPw8x
XnRwvARmb7KeMeASfXQ6h5LcfbTsknnWSLhoes36cY+9I6G0I/1SdUpehP4El+gYO8kXiIjWB65Y
ogiyUoygFU3ZwySbs8EWpm9HYqj/zd6ZLceJtFv7ivgCEjKBUxU1V2mWLPuEaLndzPPM1e+HcscX
luyQ9r+Pf0e02narbQqSHN53rWdxT6NZ7LWhvRkLeV+7ASUv60sX3+C2DT2hd2tyRY0rQx++qwac
oR0RgevpIqb6R41r7Y7i5IK0LCwHndmCC4hqKhlG5xFPSOLG8ndrNvZev6pRmdgLoj9jYS8MHPss
M5oyMcK49PsL+ymxpm/dvAHXtLM6/ZFSbHFF2nF+FXT5tZ2zJsnKK3tM7kFdExy6a824hiTKuMOu
u9T/5ofExLdVT48y0q/ddHymFcXZsWwf4+GrXn/B5/E4zeEPwI7kaY1FsIoQJjhjdELBskE2lu1y
XNZOSX0jUfnCc6R6Svu3NEbK8PMjvUYHJBjOgDhHkoeBNkTERVXSTiyw2x3uekbrCPbOi2mHXOnN
+AJWFN62VeHZ5V7Jf1BzHiyf1B3d1SjoareVJnltav2JPUq+7TK5p9UeETmg2BKkS1+TVzms6tQr
k+57XRPTh19ypWT8GOUj1QCf/x6jBGlcKuyDWt7GUVLOI3K06OqT1r0OjnooZ563ZRkxZ+gaBxHg
iynta2o4AzXmNtA9cCnkQFYUmBHJbHSL16sYluRsCvpJNH7R1Zh4w0ipjX7gdYqECuPjvKk7AOFA
9m5rnGxk16vrEduAOCyvmdCfBUr3xgJLmZHxYFMsWYUa5y8tOFeUTHSr3YIfOfducxLp+OLgwj0F
NxFH30bdqRidUeAO28bpyA/HS7qB+wCRX792QuupC0JEwh3Ir849kGa/y5eKi7/tDTJSmSGyorul
p4G9IV/VjblfZgzdpaPYJ9oWyRTZoGF/FiZuAPqRd1ntOFdVibM8ne0H0V7TvY5Iv3TvcGoQDQPc
cEV+6n2DBJTF+WhWWb5C5s5kludeZgZEeBpASan9qJg9qZa+jnlOJWlaGLBMxWSNHwH9n/0UrSLT
u6qp/U7NzYCorsoc/NLhHa2bq66mcVExppNGJ0Kavy7G9ZuHd2o2sVbNi/wbW71spxtCIq7o5lpQ
aMcXgFeIQ2ztXKTFphf9y2Tj9h4KhJMY2MOGYEhEZRvSEG9nJ+ohjSnbi6gaRT86qzmFOqk8bPx5
qYh0rQeGyjiGKLvmx8JdogamlzoPjsD3KCUFxzRYtu1q61qmfijBoYfz/DWtfTKrBlxyqCK+xfnV
8gd3EUOPxPHuhYQCStjDrtL4jim+RiXeboMx2wSh9hgb4V1elxvDWAQXwzMGkN4r9F5nieGIF/k0
HgiaUvHWzdW5JGtJVkwW/IVBXj0g1chn6xWy+c5Mc+TbPYMQG4wuX41U/4bYAQ0RfsP8JhviF7v/
CrDjduybnaXbWDtZasqYpcpdSkBE7t0R/4x4fk0q75XrsAPyu2ZjLwFPy0gKmN7wVv7waybwnCN8
7uTPHW8EawoTkgEHkJwOuPkgggcxwMIJfoCRh+bCt+SkTWD42RpjgLBxeDZFc6KJsjeMeqMh3vI1
qoga058fz9/aRv/36qYCOF24Hp11wGZsU9oAHrWJjpYbStLR8KNiYi8a/hM4sq9UUf/RFHpkqTN2
VYa3tXdGzt6S7EmoRYEKt1HMc45yRWYULZacpTdeZlJOmTpCBPMJGltNtXxLx/2bGjjnjyDpp4S3
NeeB2mxXxoR2WfqEK7gW1d0EPN6r4fugAUs5vwNLKmL9O2FyOz3mTydn+NDHhXZlp/OLAuIK+Q2t
AUsBkxx+bClvc2Rq5EBfkcrxA0IDgAUJOBL3+cpZBmVv6+SWTsGDI8Q5dflFjzHW09ozkruV20w/
XH/+lkFaQy+NJUUZ0yGPTNY4/p5K3s+4KNt2pIkKuZTgoR9tMG0MZdLIMfemXz23DMdm5c/JK+vW
2VSkVvNkUPvxh1c3eTzeszxK86sd9fsKZLGBgCorlly6bl12vEPasKMnu+4ZvwVemT6fvicTbgJC
Z41yfnTz5hkpx7ns1KvvM9SCRt2341Cvh1y91q310lPwYNA+xFF4bvz6Rpu/tkvGlGnd13H7RdXB
bmCy1CS5dD5Pq43GXddNz4MRfUctfpYd9XxbBedIQTPWYsodHJRucz88Eio2nHJCo3kz8k0HHVuV
3FSb2OqVzvK66stNhVIbs7HzCBf1pBvLPV+siASCr5fl08I/uaPidhfK5jWBj0R9NfwRG+Mzfu37
wGrXSICeLV8nG8ygFj/sKVP0++XWoOPFpsPAqeb+WecZXVlldhv3wT2B6mJlyuKx7suVoemP4OyX
coT+uBgxu9z4RmLjptfEtgu6dQHy8mq0uXfLLBQn0Veq8NB0cQYY4eL6nNQ5lbyo0TQ/joZz5ujw
I+pMbOjynmYi4VLxnWKupL/NpZJv78X1k+m490D4aKCgo3OQO7p0uQKOiL0INjmiO6HTUlgmgSkV
e1c+FlJ6rq8oD4h9E5fTqtWzCh2M8Jysvanz4WWZKGLJpi82p8dcBY9+RXxZeFexEJZt90/En9zg
11t3sXW/fDIc3N/mUb42qdjWbbJRWXPDJ+G4wjvnyn43msxQyx8vaaaDsZm/1VKcRkmLPZtRnuey
2sQEkGk7Ngb3ksZBKP/SKPvLMbrD8nDHYfjRloT0ONR/guGZYpc3Va+gcxp6BNa9GcjXtgYLbBoc
6PT57Pf9s5goH0dQY72h6Lxla1pVDNqy3VJ+/2aO4/Nyh7uGO0p7gYVqBTL6Phl549lv05UPg6Pv
F76XkMQ7F8W+CrIzHJ7Z02XRbupIuuvY8ggtXmL13JeQqPDrdDwMbZd4eeQEnh7D0pxEt2no11/N
jWrwMrNqyABZ05A35PX51Q1JnRcVxr+KmzeSkv+qff6/JqidFk2Qbf+iWFkkR29EQZsoT//K//5V
FLT8Dz9VQabxH4n0xkW+omwllIsw57+qIIlc2NSF7ppS57v+Kwuy9f/ortItZVm2LU13kRL9KwuS
7n8cA1GQA8XAtR1pqP8XWdC79GGbirJCYIT6yLARITnqXYht3Akq7JZFFWgJGa0kGaNok1dGwkve
yOlLa5QOSz+bOb16iulaYvItmBgDOFhRR+orivvuquPwsv/lFv5B9CO4Y+VPXdPljnNltnJN3STq
1xIGV/pW8tONaRICYA7XgGup2Q7jnRkON5l2S9EaQqCLAWM0441vts+ddItveFoo0bX2XuND0A7X
DqaWbYZqhFAfRLsi9f+xe90/F6ZN3Ns40j6rKxfRauN4WcNOS5AVpdtosIuwH28//jTm27Dg5T7b
NqghafDshEmO09tPo0aNpiqn77UDptporO7U+846k9qTLkuoMTZ1M9WEt3Nj0HGvsc+tsj7VHrLI
J8PC4CRHbvqxXr5gLv4+Z5qz1coW7SARrXfKre/91q+fXQuQKdGqxa3VbTOdRiAH6O9aXKqnYUIz
zTTjaCMNgH4RSbil2CuHUFiUsZTtwjlcX4BfBnoKuvFsvj++C8Y7GdflLrgcISxXOqjR5BI5/YsI
LYJinPfKJTPSH7IdFPjTQOzxNjdqhNtug7JTz1yELpU8DnZDAJDS7ljbYD4WWbn55GLeRqP/fCSu
afPyWTbKNGG9vRgnKqIO0BedycXBdhlQEhXUrZtxghxC/whuaDxDF0UhA8swLOjfap1YfXwZ5u/j
HO2QEtK0BO87N+XtZfiwi82RNNi1ZZfQvuKSRPUZnnHD4rthz3ByNX2C1hqv1biwBrJ+hzjlEcMJ
7Eec6JOlxfeagc66N//GDRZt8fr4R0NbdAXpOG7Tcp0UTbZSSCyvOBlBkusXBZr2V2uPyqtTGqOl
a9tX7FjtLXkW350on4/JHN/bMWe5ItMp5EOPkrH+8PGHF8uwf/uSMy0i67N0h6hxpsO3H94sdUsw
HvnwDZXw1vUHWgf5Xu8zXExcHcIqmTxjFkEnTgAOJweJIth8GEe9P3Qux/8p9AfSmTv3GowKGxBB
LdzOOD8HTnzdVrBaPr5kZxmjby+ZmdkA84zQ04Zv8e55EUTGYjub4ZoJXd8E2DHWWk8GhtJLRWxQ
/0MlIwJxLXm2LDltp5hiV3oERJws7njXY0RC53Bj/WYYnS9imp0bNYpjumR66A5hHonQjMcmS1/E
lGYbd3LFAY6QQM+nz1cotZKdGQ8IuyI/xfe1GACyGetsbplb4uUpIg4FcXYimG8B7SyW4Nik4wjj
fqelLqOZNgqtaszyiH/wf/2AnCOPfQdtyh5JNL7o8Mmytq5aoU+brMH9kUNW3Nrgv1wLz1hjFMpL
SzWsETs3dAqbu4v1eLbw8nH+Lo/GHAOphb53seSCGSAjOsFGRTrFP1pfHwnwKISSL2adBldo17ap
n0NXLpD/cZ+26WDJk/LJ/A2dcYmiiLbAbvjIxYJvtNC5nCyNs/7HT9b8fUJwWaAp4rG9lfz73YSA
BbgL2KwHa+qFwZVp5PkmaQ3UofRcRkKYPDnAy1yiw6apPVwuy6YTq09ze4PcN9rGxVxsgcisVV9H
9/g8mqe6sHCqjd86QcqHKypMlI4j7gr4h6IE2q33GgXyegihWM7VPwOSb+HS2zRKTpvyEyGt+U4E
zPzrKo64igFsKOmY71YhWgcdBf82XKdg3HQkgFCUjazKb0WPshEMrNXLa7ey66vBrXvswhSo0waH
WsE5x0CrhjWw3Wcj5wl8w5gQ215/Xab7q4Echo4S/YOdtiSjtxMSsTpE5Qndd3NZrZxI3ElYSBkA
wUcXLsHNhStLK37eSUrO26EhlMEINH3bZ+3jx8/WWp7d+7eWDZPLZod/1HsBcYGsNBJIx9bgW2jG
+syCdN4JNmuayoPEdYuyizAD6JRr7FGlW9yRCHxDMz7i7YZrEYdEXeFVQcMk5ZHrdZFcQbcPaiqb
GYrlq6wl3smSzroeNFKCTcdfgbSGrymQyvgVXuommB6dTDy0Tvs6dba2c0AlkuRuNTunPSTFErBj
6dkGeLwCNaLCfemjw47dGK748hKkTG7bIrI4VhIu+PEdQk7+2x2ypWR4MBdbJBG+G/0hiXsFCM5g
zXbUPeC+W+SbZBAs9saVnc3ySAcFW0MVvWAJTlYiHPuNn5gzeRTpNmnq8KbWjPBmiONb8jgXo1wh
8nUScTd09nBHvBfxscn69f/hwm3dJjDSNXE/u8sC+8umQodMMWZGGa6DEvBXMEYRpzn3tlVtDGzT
1DxTG/4W7hyvSrwVYeshmL5ScY5Gjpy+7cx4fGqEc5/W2d5J5htw6GrbLSs9D/chPY8iD24+vuZF
8f9+ONJ2RtfOiHDFsol/c80EiVYxnbxkLZvDT5Rw/9I6jUXKJJxoJyArmpYhys2unx9Ko6Z7vyfj
1Q44VNprf0wfVT2/YIz14VLYP0Yh9F21BEZX88zU6f7oHUSs7fLF8nfFaLBZdh9yp8geZ7rTQ2q2
Jz0vSa60fOe64tDINByjny38cOs2wXqJyoPD1dTboZhOYcaiI2p1gpjUHkaWPKemEfjxTXlvUdB1
dvvCVIaCc6xsQ39nUUCpKTNzdnzPpJS/qrPEXOsR3ifW4p0cMNhl7TP5H/IY9rYDLbl7aZrY3ZLO
43hpeMb/eDOwbfScOp83FkTzVUUDeK/K8LaNtfXlkFJ1Pc/VaG6yMP9RL+/yxx/i9ycrOdLxmiqb
Ta4pxLLI/DIaISFOzeQPsydG0z7VZlF6wNJaguC6+8mcdkk4OR4hn7xO2ATZq4fi7GJDBxhx10/t
ucTotaeLgXBLK+wdC5W2DXU/3UFhjh9nI/mbrKtgO6ORhjvTtBQGQhsJf+5sG7IRHzrd3gYSc14a
CJNajk3RCYr9laNNlNA6aGaDkF9zIHAIkqwVSfOLvCLv8TSEWJhFQdkvV/9Uli2f7OGTScZaHuGb
aVjpijFvsdflSGxY7/Z7kS6wnOQdu6CqAorr19pViuJI1VNyb5DmstM1ei/gp82rPrZ89i98GXTr
rxH/8Lacimlfhz32+iVHCJqStaEvKja4m11Up+4XH2jXcZ5IMKjSEZm2Yd0MYLug0SH+pGcaeT9R
ylZTbohaIzSbjSc1a63ehXFzTOLxWmg0TSbdcFm78FqG08EMi+Y8FAXXhDiNIplOTHaunSMtu1UD
lzpjAl1zJx9Zx91bx6B6G4KH/WSiM36/eYaFW4gl3GKedtxlUvllaAn6o1ZjJpKkboWhdTYoO+fD
vmsjax/1+bNazivz5BXslByOjPRQ9Z1b6S9kQlMT74nGjIE8dGW7MkQ2ogRGeGS0mfPJ0f33w67i
yQJKNjHy8JTfH3aNnGplX0zSA1XI6BpaTpxYK+sTb/9uYHHXUeKEXZu8oB5KN4U7fplbMjuDMB93
rXWTq27aOm0afgUzvbM1o3msY984R31L9X75fSAv2qrtk/jIXn+Th0nljVYjT9Go/tKAcq/58oT9
IjthtEuRGbVyA4kD6c28HCOIDXwINHHImSBWkx6pmzwhPvzjqcD4bZJXHPZxfWHj4mjDc3v7vFKd
nLUIUoQHc8prJvd71jrR2qabs4o6CL8BRF36+2yBeeT5QxwrbARTc3Q0df2/qKj86XpcxTlLMMsK
9HvvpqahHyXGBTxGLrooeFShbnoixMcVtzWNbVcaO4s8rdWlGqKPbrmfffLAzJhART+qZprPROd+
fJMu8+HbGYFasS1xuinXNiCCvL1JQ5hOhsnI9tqkpbIug/YmHtN5pXSTqMGF/B/jnVxf3rwytk6J
24NoFml3pfvYpxrR5kSeJNM21EyUaFMens2E9ihigGOVO8PZ7nD3hPMnD9f8bUNJ055NEPg6KW1O
C++ue8qGylVRzHXHtKWVAxaqpFR7ukxUeiMMr7H1eB23XXGLo461dQSJQOomenyfJaAYgE+H5I8f
isY4YPGSRy2uEJZpwG6kGghypDaMLimG2nAlp7A9iNIiEmVZs2YbdbfG/oGmQgNSYGiNbejat34n
Idu1eEDYfNx/8qSWouO7yVuwni3Lm0trnw/99lHhnUjYCCjdmyYi2eP5XsZhzxEJ5SooOAtRdTJ/
i1PzhRl3xsadQOPhMKBYdQD4hhFZPvXaRiJ9pjEQrIxqpqK9pCsDY0ZJ9fN0ZyDnAapT7GSum09x
h7isR4mkSkXySgcZshnz8kvJEXzfKtY1+knp86WKxER8Sc71E+c1z8dp39t2uKKoYrEzRLxNUWum
0z9Ah6nM7HFEJND5JgevOUyujR41ae2kTFcoXniWS9qm8p1g67uppJGPCpLE5CU5NlVTteGIUJ8I
yv42o1bdd+wzNpOv22trnKNHo6jSZ7hZDV6wtt2TWOjvLygMJyYIV7EbbbXxK/AWzIICVklo1sUK
CCxE0Lwq4A3NX6qkQpLkTsOpddTtXNj7n0kmKtoKQlNNM02vNU7kBCk5yb7KvDQxYOWCgNhMpe2u
6jY4ZrMx7kg4L7dlCJUpzEL9rMv83CYI28qqS3eXHFIcLPYGcvf5cpojyTxbZXbPfNqRuJNoN5pj
XVc9GwQnoCHYROJoifKLqI3nenm/zErhplluXN1gU/r5U1JiYwjl9ASDHoVaGJuUIw1760Zlt1f0
m+tWy64JRHV3NAGHfV7Prz+ROFIi3rrAcOME+fVQEtAiUR6fBH7KHXGivndJf54DW3opJ0Y9+ZZP
c711k0B4Jby6nUBHRvBbB4x1yWwwq2FD1Eh+DCYTgCSd4Z+JJqSWo52TREh19fxMBfrmUq0gQ7Da
kDzX3OAw3znhiKiDfaZnWlH5BfC1l0/N68Bw+EKt1103KGGvtGo0puPQZY+dJLYn6uanognxDEF4
PIYt2hpnFPJgd4iCjXp8dtq6PosKmw3F/wPAT+tazCmqJ60mRXDIfqihGDH/tAlIckpwqX9vUSY5
EPi9rhv04TpM5NRVClE/LoQhIRRAdUi28G08Ia4gl9NcupuW+IJCUX9tfPOLHgAPKVzsEpeftX37
z08k7sfThPytnolH13RMY+l1WJTv3q0yEu6gU0xggE0S236Cuwmg6PZTT8reSqV0eXmBhRZqxwvQ
e+o1niF2EVfWUBzN9Ksh739uHBpZ6TuZSfewGCIuNNJATd/1bsrgmA/NriyZR6CzoWlaKhHBk2Vh
0qp7ZR3HRAG9hMrjdfoY7UjwxglKcteeY2t+ckwb6uwlYmtpQWxiPTPvsRBgtopH6xXR37M2BfKR
sn65c/yRIIrRWbntpH/NXX/ly0k8B+ihlO0Mx6DuJzY5hoZ4YXI90l43KeE/p7Srp3Vpz5/ton9v
2ihq6AbVNINV8PdddEE8jqXpo+mR8Hml0GVdZ/Wm6wgjS9VCvFiyYYsI5c2stJei4bjglkS3syit
NIirB8fUtI0J7W318bM3futycGH0OHRqmDSV2GO8XSHUEAgHTyOSnwH+4+WB9VB66MSzJS2xRaGN
nr4Fo+/haJpuBUf1AZbGV9XqGz1o9P08Aykja41K55Q6+mnsUQoll2LVx5f6p32HxZ4MVaUr/lB2
t6LEtOvBtjykdp6k9ofPLHilm5ofy7TEFFTV+X2WD8Xely26TstIkXUUqzDvyi+pGohpgjsD5NW5
EU2wIxk92s1JjSOldSiajvojrea/Pr7oS1ng3WYJBDWvl8G+mi3Tu1JHDt3KNpIUgZNNq3op/M9I
dkFcPEdhy7TtkDBZzuWhdSzlSU39Y5U6uQlxtioZIX7Gfg/t2vJxo+tPLu0Pj54BaXE7yXlajvFv
H33b+xQXDYq8l+XeTF+wGgxHJ4PzDZN2eLnHtYeV3VHmHamCgunUxXQW0+6h8E2QWZYVG91JjOvI
b2CVpKK4dtjufXKVf9jCWC7zk2UvmxjTflfksgrdDltfCJoaZrFvKz3aFhnCtV6PqKCDHFxdHnkR
OvZDRSCEjMR5ditUnaHzGrSjRF9EV7GrxwmtnVN/csQTf7g+2r4CYgrFWS7z3eQZUAafutES6E1J
Fby82qBq/hKJ0+1ad1xnVflzRteQ9F9JJ9aQeGIkTmXaPkAXugm0RQglBqq7aRp+K+Lg7NjmfLAq
a7z9GmTtdKKY0HqF5SaPbuJ/EwauVD2wNh/fafH74cdcOhng2C1HLafAt+Mhz+LFFahLr196w449
rAu37Pf85ksIKABHNi3OpjFaz1mKD4VNJUd37evKAd7vR/pec8ZnA4U0/jcj3rVSX6VBJU+4BDAI
EGrkdO6myae7EJPkJ/PYHyYH03QEqFROSdQqxLsyRUwhs1aUPL2ZmaAYfLT0XXxCrOquLCfuEHg2
DYI00AhRlOPxJOhTzARTIUAbTxDFZrzzOsEyQrtviiw4a0GLvswiHHdGJOw3GfWzOfz6yS1fbunb
2YGrpockbMmX386bcMI6vS17rnrGBDWr1OKeo/oOxrbwghIEdoxbH4bRcE1UFTkHTXliMrkfnAxv
9YTQrGvRgS94rEodmrBXa2GofJV358tJKmrS9pMBL3+rOsMkZzHj9GdBTVHvO8JJ5JRjAnLPq3zX
OfnFXN0r3Xm49EIJxlT0DglBG7FDlqp6Kmx0L6tyyQCjEvNX2Lj99vI/OjAUNnU9svFB/b+xnQJH
zDxBnIK9vTYcsn2CsX82A5KclmbkCVimczInB+eLGEiJilqxnvwG/3zJi0e14WWwK3dTGRTq4LLd
+n587wdVA1qItOpgrh2P998zVKk9QR8FJZrMXkTFLZj976COm6NYovf81PhBemuzmyeOs6LrqXVF
TnZKF7XFx4//9+Y6t5KqGpkogFLoZ79bfIOyjSvZVeApHBaGUdjbnhTMbTBn2QofTH2g8aTW04zp
ZtIJVimF/qLmoDq4TL7/l4sBdKPbloHa3n4/0ep23MVkwikPPiPYhBpKwUQuFc8I0tps9vZ1tDRc
TDCw62ECZttmibvu0xC+eplln9QdL42td68GUz7NWgEBhw7YMgx/KZ017TQHHCWJHTeqf5oRKG4/
aLh7MOGFHQCGIXYp0Wh6sDEHic42jap107kvWZU9QM1he0451KB1ciTJg+iJ0SQ+PCQ8IE6etRk3
V97axrEobBrCNXtWsqe3HSOLRIpm8CLyESLfIvtlqfvKWHxWdTb+8OpbbARpJLBblfRv3n4+OU0T
H9uS3kXTIoYuur6UPInyso893noqLyYM25hwIju/13XirWwV3308BP80bzLbK0oiis0A7/Tby6C4
vijZlPRqA1dcbD3rciRLyk/jB218CGGlb924MqiCoB6P6cmtx5z6RVl0A8wX8wBUW/ciN8OvJXFg
xQNtxD4DSWAU1qrN1PBd+ln0WQnqD3OQ1PlBw14sMp13u6rRYXMcJbFa3BLloiWY11iMSqIe5nIn
MmCrfYKy2UAR/URxQL8OZ+0FO1B2HiP7h4vrAnMSBKWQGOaVkLV/ahSH7lbhmHchmu0JKTxEGKib
VkxfPr7ll33Vu5GtOKlatpC2Yuf9rqU7FUXe1QNL1aUGctHPaHOOkVKlxomWCk0fQotA/j9yOqfJ
SPvEXZJXe7r5l0OTr9IHP3f1U90TtqusYkADrItHFEJrZwm5tvXgoIeKJFpNIltaRFNOjLgiNOrg
2rLOVt/MK/BK7mLMr+/CJmCr6Yp+lYFMOuJ93ofA+K8NI/U/WT3sPwx7XmdWD8HW00LK83a85Wnu
YKlGe3oZ9nQle+b6CLdB4mO2L2AN4e0Kwk0RusU2wHL7GphByOgM9K0uyydKOd3iXo6Nq8s5ua0H
ZwM0NPe41eEh09JoLQ3/ayiG+ACcoEezq/XsT5buuXQY4kvJa0PuMpKOuX2lyyt2mTE+XPCFlsB+
Rgpic4WhmACaYfpaKBt+ToeopkDBTgPuayzwYcCe171RUzEZyaq6blLt5kIRxr4A6Cj1X8i3giBQ
BhI1XBavMjAPHqk8uudUpXWtT+Nr1ls3OjPE0W+d3se0V7H7thJHv8pFfjW6FdYGBCsnkZMfF2I0
xmZ6ksaQHeag9tcXaVhQ498TQ3/4eIz+4VhoOuQ28oMrQLW47BV/mX2JWIMfX862V+aTsyfQoYTd
lO4Tai+rzAJ8zmaMIkcYUefrpq/GJNUtG0U4T6VN4noEI73AWryZ3DDbZF1Xv4xo0P83x8LfauTg
xSxJ0YXOLMpMVElvL7WPzCpCUqcDZBrEqgt6jN8upu/JQRmjlcFahfnfA1oCarDFk6OJl4smrEI4
sYocaXkf37rLTvPX15vrWaZTFvYFEefqyxvwy60rdH0iiBr2b9Sl4mrgO8C+2ITc3IggIkad6o4X
yQofc8pGlLkNroJJ6A6bc2ZOIz4W/fgaIbUkrHwSe7G03TqoW/vMNQ4kaWPNI+ca62/kuWb+SlPV
Amcmx3tGqr9VRA+t2E2Mn2yw7ffnnOVj0V60BGuSbhvWu1kr8wlV19t8Yu1vDiPFleZK317KpmNI
ZwJemJdMZVasxoZMUlP1+4AIkNvEFaR3d2u/09y/prgbry4TWke5CVYCdtBjin1Bc3NWvypIDlmR
PBkw3JmVHWM1W3nxFEhzWJeS+HUitoZkp9USnEmQa/c9SCDdLfAULYHgmt65N4X2Ly68sTu8bnMY
0ECS5rXObccgzSZTxlRdem1xllXGP5cJNa2a4JRrPeGmA1gnf1YH8qDW9oImriis39ihPAg/yQ4A
CLByCCSnlwQnB2jrkTC3XVDK4djM1lcjh2RywcAjCWGzOf5tYFHmw+VfI+Rba1InaJ9NgF0S2+ey
MpVttcXR4bd1sREg66+CTJafvM9imVbfDkoHDZFB4QS9heSg/nZQ1jkvT5MO+Tqcch6cE1gc4lgw
f67QVMN2VRkfLnt4Y4pOTVxdW2HYPmUlCseuZiNU5MEdXMvhRtaGV1QhWJ0pQBo1OFvXrMedZt6N
wHa+0j8wEJ0FHHOXYUpi5skIY2NblxVBBJ+rMcV7QaK5VCwRkVic/Oh0XECEv7xvOS+URYfC9fg2
rHEptLpizmW8znpIXbMmrrGQ35eBW+xNSn/uJM196yYu1k95bMsKz/Os1Z2nsqUh7ybmFvFxdOJj
7spE0v4f4/MnU8QyJf36NJZLRkV5Oa9ydFHvFsFAaFnAWsCBJPfFxo3SdFtU421Rg63Dsv80Vr27
ojCnrbEROjvptGty/frdpTmjUUiSgUGpa87jjTb5k1emOQtbIb5AxFZHQTrMlMy3eCrjXQo94RyL
BlNgbRefbNJ/q25dPgg6dORZxEv9hED+cu9bk6J6jQ/Su0jrksWGCgnqL3PWny+VGt3KvQHGz40g
T/kMpggpRFg9MR5QAaj1HFfac2hrSJxdxHgf3+XfBGRcHFfFrZY2P9R7obzCGKyFveQuL/WMwO+3
bUHqTxkkyY5M2rumwk8XDhYrbxdtHUN7dGcsY5nVlp6bZe6+a7q/kzx8dMYuOl5agMboz569lG9h
C69TtwnP+WxbpzFklz6TGNQHdbChCWQD8V0kmtTxLvnXjdFVhyDQ1nY9FYs/yt2kAfuzrFIPDRv9
BR0GJ475rBJVdDcoiH1BEFpnSnIum2zOYtYYfaJ8Wbb5v49EU3ACQbhPbZXp/e28UCSk2tb6ciye
LLVRPp3Kbpii/U/kfAOeY69VWXGqcBj+/EIC3oNeF2Q+QjU/JG18YGDJ7eVXwfJbl58NQfxqzvC+
5qS6jsehf+j1BpyuP/cH5Ev6Et0DOeLaoid7lF3X3nZN+cVuo4lUQn7rIvDWevWtN4Evo5rXn+xk
7AEn2MbtZUMbWum4taYKh/Uo6IEDCp6Gq5/xDMB9Lg+31iQAYWuqt5dfGsrHKNb7cM/1buMESr+n
VQepXbT9sU1YfWJSrKPGRE+aNWsG1QILD/XTYI3Bikk1viYSFpf/jM7LYn+xc0pzPBbDNxpipc/x
qLvGiKkeZ+YUo3KM7c+2vVnbPrLRcjpqxjQdHdS4/16o4zvHwMq+aS4Zh/BAafTP+I+0SIp93tlb
wYb96uezGIg1RkkzDYfSQnJR99Au4R8dqsTYalFiXWsCbGdDgNNVCPrzSsJwu+3HkpBTw24fzWLe
uGmaPKImnXZqaKMnmifDjvTqFn5JTDDuXN7NgVac/4eo81qKXMmi6BcpQt68lkw5ykFhmhdF04C8
dyl9/SzVfZiIGaIv3UBRkjLznLP32kY+f0QI1+694QBWyWNlNykVBqvKijiDW9+PHONRWXAbP8J2
Ml2pfE1CAhB3U7fPdBLIdQstnxwBWM0U+Zm27hdpGJDEbBexYnGHZ8lcmJ4dZW4POGHMknfCi18a
qTBenMZ4Q1btk3KSvKlDHXpqDdmZqPjIi3BjvBKQt5m6+HkWunIid1d+FjapAvXYDYg1XhJdjl+k
ZRHPREVZen8cHbbuvm2qU5NGyRPyYEymva69W3goCrN7tpY+9rQMOluUxGngOADyioaghxVaHiJE
ddOigI9vjrHHSd70ZSUsA8sSsicxLrnNlRbEYsYHQiVn0zViFWjNsguEyBxE1GsSei57rakUF3nE
wxuNtZfnk0PabqdzBkrK9x4q6phgzV/Li97Mp+1jyVmVdz6yKeX4+NBM0vbxcAzzqG4VWSE6yRHb
tsWTFluvfU9wijUiAm1jQs8e4opGn24GZei+zMbQjxqmxUIj22luksDSpje7rP9MTk6Gytzf8rI8
P0qzLCfyR5HRMDRKe4wbeJ7/BfyEwysTf+FOYIOeuoHFW49pGJEvIJ5krD2sx36ad/YbFM/InZh7
BY8j3+O72g8dS+Qwd++1MdlnqorAwCzx1Or0lEeiXbZpLzJM1Aw/JOFWos9QnpfKDs0POA1rqg+a
WKxr3EpMeOk0gD2qCPKQLWr6EG5MhD/yG6XCzhTLx7i6UxzFt42uusGLAUcuNSkbqZ6RS6Fa+IQT
cWwTcHJR0cWBHjOfK3XJnxnpk7oTq2ep0pYAb596nkza/JOVJm4eq9HG0CvrpEtDvR3XB56AWcQi
HTNfO5OephKaZIgFxWck+O+RXVksp4cUmX6EeXoU3jVTv8cBtJRrBiqhY/lJlPwWJmHxq5N9n6gy
c9ioLJf/8qWrqJ0PBR1O31kTAmUAyKWCj9Opk51utiN1O8kyj+WAwemHycKLXqEQPkwa4+CE0YiZ
oBvvObnHm3pBUjonlwVqyUWbtU9r6mpSaFirSw2Je1KSH1c49Z95Os1kfZ1jBqanZnxSs6Y6SwBm
k9w+932OMmZub/Dmyv2jJm9XVUGZkkAgtKXdPIqEgVyUQ1cY4U3Ihsy1LUl9E1Bnm54QzjzbAhZY
vkMb/Z5IhP4sxel2TurE74wCeltU69gl0JIBsW52NQPrwIzHO5ohGgdLeHx8yDuQmHqftVt9xQOM
NZnrRV8wYwWNsVUQYOLVd17otsemuENAKV3qSbSd2WceQw5Gbf6jW+G44bQ5IsMgGbvraZ1oMRSw
dfXAaFxhDAZh+d+0W2a52y7DdtIW7Yryut48nr/aGi0oHDQO/xujLuz3x8ZGUrZ05sskJ91TVSS7
x+LSFdDxLQunUms2DGAFSLicrt+ushVQcJIExE/FWoVNYW2IBVOyxPsJeB2pbj7kwXwvtKJ7H7J9
DBw2JYDvy6bh5rVdecWNFl4NkCUUK8587FSz902CPIiikaxDM83bARGmuSa+SM4okZYdmdhVoo1Q
KiDc9evDvFElJICJJkG2+CjaRr3cPhSdbd+am1kMCkP71B/MovG1CBZYrvCzH3qHJQestyQqVA8g
UShdsGqtbwuhc8Gj/EF32QaqpN0fb1Gu6b9Z0ipupKX5aVmsYNZMUmxWbQ7JhSMDpqkl7UH1E/su
gHFxVzd4fmcDAJzk1sp/GbHkluEFWUNNqFd2aRWHT1MDbvTxfTo7DBIgKQBwviAjUoapYNDXmTVk
LNqZlgLngoTone7EUHyVmjs0gYyhEiTHuIEkFGL/JMx/hzZKDsLC8U0OGzE2QGWgkx3UnoSLMJpZ
kfMgaYeNw9GkB9tIbUXVeSD8dNIiV9L3WJ/65lS3dwpVt0aFYDCrrM1LbCp+E38vJADa4z0W/+Kv
debJd+RhgLDQeB7WKRoaq4aHodqPedPKP6xRdEc2NpIrkk0wYQmZ80Greom8gAsQn6MNO8hqom82
x/gizxIuhdy8m+pY0Y5I6kBSgXrnMxtRmhTY2aOvrkn/ZPbyN6MUInw1qBt7q4QcNSJ1pspQDnHo
gVlOF1UJGjz3/oJe6zqL7twKefJHoNlbDsWAEcqw3k9OaG2Lmj0cClDqQ+OXDjZS08E6L1iG2Of3
okedVjrph97l5wZG3LadCXoMx3mLDx27WwIyR9jIovWRY3Sb0WYawwWJEy6C3FgunKmv+drZs6L5
vQxnbSuYVktQvKOF80EI+bqb34QSPxkxh/waMRavJzWxshDKMdNXyGrwbGqmdT6ajWnbi1R+E2rx
KnXKW5+PgQWVITMahk6mi5BU2hrJLBDysw1y1SP8blN9FnVSBaS8HVM8nURDXTmfwcru8dWgSRBZ
5yrK3Ls6uoPWMK9xIft1Nyp3HAInu7N+DXMkzo3sjVH5lRvcceCHlLQlDLG9YfF9LToAxXOSXCND
3Bx1BnNqMHqt+xFl7vzdLPCSDGcaA7WlCW7FzUFyirPGNHqp5ydtKf1kbGAU9VrhYrutN1HVFxdt
0qZNRECwF/YG4EwEChxHg0SiuKTICZBUvaRVeK9S6/Vxo+ATQfkHPMBNeiLzWL/sg4MQHjJruAIx
QapEtIjSq2RXO4BCQQtsezF+HWO6O8K6tdGXMZDkpjQBe+klTNSLCqgRLRhh4ggPdJXWvrRpdLVw
mUHJNMbokDFqWNROXLjseqrIQZEZlgs3asFJz9uiqd/091EGxgQyFq3zBQzvC8nfqZqHZ2IzXy01
xXXbohQiTw728h6pmnKaEhlylph3KfwEQNq+bsBXsD6M3uk3opojKFS2eZP6Qdo20HbcMVVaV2lJ
6hlVJUrctk3epUz2TYPoxMHR/FQGi7RcHPOiV6ReIfAuv8zMOCQDUW9x/CmanBpD1U+OKjyio31O
jlgGxp3e/Mx1BlnnxnTIkPSn1pmvKTn2kvrbo1lzmBHnW60sj4uKG6lckwc0Nnq7Jyet01Fas+UN
A9jFENJEodbWHqCUCw33NISptJtV+x2nl+G36L2J6p33QBowY6+VVC6OmMYWQNvVN8QQz6bdpY1v
0WsX4lE5Rwz5C6S6yCBDEur7HEfaGK8BooQQsEBwLufxhIv+0WeF8xYpc+BIhXgFxC0do8YB/1kU
0x81RI86RTNzGbZ0qRn7qxZ397TO+j8kFTDMkSwLX11XHMoWjTCu1yeEOpk3NEZ7qBciASlmb6LD
Q104PRMf682AsQXU1C1qfTtghg2N0B0NHtao3YQYTtuPRgbmSEGuwX4H87MZBQQXhxWS8cAUEMEg
gUjk14W3rCjelL7TUOs8pVcdnz5kCiJ3ugyYysBcB7Mal3cOnv0+tGrZAxDmYYol05c3kR2iJLBO
2qc0rfZhBw1+jqyU58c+yCTeuMRUJhsLdLzR70S73Hq4KS6SwuIg8eaVpgMeszo7sa35o5F/z5Nx
IdYbOw+Sp34SgWHtQkg10VzuaGYEJao2nRyoFe7VNhyI+m96QYFB3MbE3MIaJ8zzw3rwC2ztrpCA
NBWfcfqqOGb+nDTMmumFjjJWcsu62In+PZorNn/YfaXEohtJ+TcMyesJi3RbLK1+S5R52+UmwC95
6jyhmL7i/CVkAdbU7JawNlZ9IIXoxuAgAKxnhihfy0dJi5ZtA5exGSi5l11dGfcya8LTEIdwhqmW
GOyPm3gE49O+cMOYkEhAbtHSnc1A0Nfcl30F9WkR6SGyAbroSfmUE7hDyaS3tz5cdvKwcLNFFIux
KVtBb78q9DyVmuWmsuBF4qNVkbP2Y2I/GRV3h8GZFhXzMrrOoE1bs21dKy9AGM5qhoy2uOVp8dXX
GamCVZRscq2SblpF3JlMdOfgG+mT1YxrEYif8mHWeU6JfTuI8p4OEKWtE/09AJ1u3rNGE9CgoZCI
CYvkFoDqiOKBNa6GGhwtKyWEoVzouJlysCEcWLbwSicPUriDnKGnFYScQ4+rWLRne2n9ShtSlLMl
6PAYJu/Ctl4QlsqwGjNjyfmXu9angZ1CsIuX7nmskleC2G5QAhDVDu0c5IrW7RyMP2gP1eyIUIZc
tET/VOi3+ryzq9fBVjfr58v1N7disDyIKTNqmy5K5rdSjO2e/LWfziTRBJJj7UV9NAQMZE+RwXLN
BvTcxr4qZe/y7zj9KvYtYW2PxFeeogOdU3cwFCSxnNFDhLYO3/ck4/e4zxmra2y7TfFWDP8qqXMZ
poQ8ngaB3lTQG61r8B5knAGRj5JYfOwhQ6mRA8+qG1dImFzBmQbFaYVtirZ08JEoZ29WZYAspD9C
VIksc0VHtOYCyPMyQ6Ilzbow6QmkK/K1BRl8WsJT6phHbTVAVaDOWlpCWrkbzSp/KlPtZogYI2kd
BSN6HEXari/LXmN/Z9pe71rNUJ2uuPASWms3jgLbkgboUZ7XTCwcp0Ghdch9KGVKTZbcUYhvAuu/
ZJuIuaUXO6FyhLQ7uLvYtlUL3CAVj9adU4w49HT1ljQTtMOAaDfUsJxXGzim2H1vM/ww8q9R1r72
COPSt7T8TokVi3WLE4Ga+IWYhiuBjG/NQhLwjLeSxN5pfB+n9LRG6A59KM6NmaovWY2Xn2de7jl9
sednB5yiJzs1B8pNAi06W1bfm7i/6tJTp+bHchFMWqLPtqOv2Tvxa2JtIsr7DXRIy6uS4mhm6LPi
kpAAC1YsN+cCZpgNYvWuyEmxn3NPLXoroK+/mWaiGDw4wxryOXn2hXTIOKEU/kTyF5dSeKYoOAWa
2pGUVo/XgXCrIQECq310a1bXAod7UMo4L2IlUMlyzC28wCWWAEcta1+z5fYVXwjYpHqwviXzX81T
+WtX2p2qkMpYfR/JANWLow7ZHvwfQSVMsQh0QRuXMr6CqAl4exx/gDyZhR+WCGUOQruaxd6R9pby
0msO3vQXOf+NJI7+GHc4utCNWE0Yx1IKWF0hMBJ/AlLtnLYfU3gdoTrp7FzqsovUrRQeIEvMw6tW
3SNgY80bk/5cCmbhJ5CDI09h34hAjscF8FoUUcTWR90/jdRmghM2YfsDUItXCJbkMtsfM03F0gDA
vWFYJoytnflav5+s4xB9RMcFkwUiebSz5pZtsHsLYSHYHk+g1b7TmABqllTHumKe9TKx5JKAwtvt
KNJlMWPPknvfcVj8ZU3i4KRjQh8C+P3ZPauiJSDAU/KjeUD4WtoftSFOZVLrvmIVpl/lUefnGByH
YptZAMR5guewVFlqQHHRME5bRdnOQBrHDBRllRbqm94v36WcUT0bKM6WqKiBDqJlkKqfvF/fv7wg
DhW/RR/nzp6zDrPSWZ8ugkpl2zTENkk+s06Sm+F3CNu5drSiTPNJ8EABkiS0vKA7uahfKP+BP9c9
dJFWD+LJSJ4KzM0HMRrGVhOxfllEh5EvozM5DC8tVGCUhg7cK6aS21HiJcQsOO4AofU51MHg6HqS
u6K2jwB/AG/N9UkblL2sckzOo6OJ/BrqOUq+0J8HbCbV6C+Wyu70IcwckRxNafo+mq+MA7Bd9DuV
sgJdqRXuNd72MH9nWrvhFfv0hd2caqctPEvbF/AbC4ziMwQ16GQqeEK+nACPdpfp9a5Kw6CJ8yOH
lZzlBeYWKABBpgYaqR5LPY6IayV2eYquVjylGJ6eZcw2C2tCt7WAonGLs++1gH0aam+SEXleeoP5
t/7Kum7D8x+x9yFrYvRN3rJMjw+Cj2+ARQ7kIadgrynfRW4rB8TT6SarB6qBMjDJoQnTxufab+Ql
O7UOocjaAgEDI35D6wGwYKOVFU0C9q9oN6gjyrBiixXUq7vyMI3GKbHEblJfqjDcxoO+nUOCsdYy
No29gV17fZ8ZPvhVpnrGyP1HewpS/NOwXhOn9mADwBGT6QWTQCxC30KOX6ASTVzVxuZdvhbTxlCf
FbVFQM0T4OT+qCl+yTLfhwUFf7lV28kLCTgwoeTVA/dn2kNoQDqfqq4gXCGyn/qKUnIaiOxNNx26
VFHe6Nn6alI/iY1WxVSBvTe3zbap9QM7lR9NqQv4g4b1if8lxWcyv1QqateY5OFy8aZBpiPxstLD
i45jJSNQRk1kFigjeHYrguChu/ZUA/7ENTgMTCkUPORFoMbJE4cGmoc4okEma7uw+zRT9miKI9gm
PKXd1iZS3ZjeOLuzE+nbOs2eioEQ+jw6ZAnhTsX6oSut9z48IqNVgwxfD+hqpKvl0LCf9F5tR3RJ
/9LqcEoAqHkiYeWYdhH8yJPkpApV2uziS4WbPoUH2ciOhOyC4543aY0UzSowC1O08xvlaCjylATb
lpwnTabxEHETWnuIsLty7D3TkDx1kf3C+e7KYGEStIwgdGNauJPj2pR1gPm8hYNYDIhZs7Rg4B6J
oz9acs/g+bQxSVJgb8hLBtlPRiQlnM721g8M1YFUZbPsO6bmk0DnD/0ljv905bPhJD6Vuwvs3yvM
+wr2IeSNHjIafzUHG2FsuuKLRSkxr9wH1t6M9DiYxOwbCTEasmQ8lRq46zleMn8u2lPMizytW33B
8TkA7vxPmviMxIODgTrTfQyOkt9YcGpnk8TKphoQt9Y5ayf/lQ+LwpRhtLszKn9j29BJ2xDGpPPj
pt41TYexAIG5INw1hqepUpdeZwzqHm7xnvF6eyoyBHbTkkdUYWwfwtJO5hxFP0ynrrM1c4DNZ4h5
AyLLRhQogaqm380l13YYrRdybs489du62WoJ3KZ2cEO7PI+a/FS28cGmdzZ0yVNFi1LgMWbiQ8d5
zO5hu4qwBGk/RaNSSVlAtw3MPpeu6V7NiSmM2rVH0egz2enDB+IN5T46d+gY4aaVX9p3YygvUtYf
20U/kwx4DKXvyYkDTStAQyvkP3VHIm83cvxPS6j2QL0sle1rmN1L2XE15MrlpCBmMc9oHJ7o9rPe
vLSp6ZfD6LWcy+hRMcG5zM13lAJzVJ+lCKMfyj55uqE14ejOkirCA1WML7gDwpGYVOJ74LNIfjF5
KCxreuH4vcl02VKzchwdyf0ZyIZeFsJEoh22teTSheSFD1BMNIoZKNbkwTQg4OBx5YdGrz9sK+32
+liAfIEJ7KmdwVnanm/JUH0VgyQj2o2qizkq5aWwmoq8pSLybV3JvMfngI1jW0AFSF5LuYfWpB+6
sE/ONTOyiPHpmpvQEpdndVdnXmoO93p77Sqmsy3sKra2/B19CFE6vVM/d80w7LDHcxT4thvb3od1
p/hOzNdJXUcaUdp+xgwMLiPDhTe1uubCMl/5ocWxq/NrZfO0mWOXXBxrkcGvd8emCnUyhAA8Lsu5
tJfaw/JTXocK4Vc+N16kq/mrPTschbLXiFbDcSEFcS2cI38koizoVGvwtUUJDKzCH6KyX6N4l8Tm
PorVPyMt+1OodxVtHfzr4ZQ320o92kZMmI3aSc95UZWBEuFpsB0YMLGDvZExrnks7fx3srP5WKuW
OD7+hMxc2Q6ydDWvSgIoqGXv1xsVQvLYCC83oc+roKcGyyehzaBzaui0Ly+DnNYnnfZ3zWjvWFr1
wlugEnJ7MuiWNVscpXIZUNU1WUUgWMkRHAblpVk/4NrdhspAxk8KWFbP8hIu8kDgcBlSkJtaMFfA
WpVeiRG2mJkb9V1/I/L32qO1fMcANewHQpyYmz0PUit5IUlkvr4sGTdjAfpmcBIoWARPoZhnsDlq
W7OkRx4VQCDA8XVb3XyKawiEUg8FizkLda/ICtci4wdgDwcvEiDthStR25hGO7+pp34ni/qaBgY9
1ThG0d+oy4c1nHO4uEbY3ifq1JPIjL0WDculJhPyackcZGKKIK+e1saUvNdKcTMH+NFmjPGm0yhH
Gztmat/JBDAnhOLMAwKgWuH0OJhw1BqaJklKryrVsgNbTQVFjoGQntjZ+5I3V4Sg8/hn6vsfUpWy
c5xGjgcgeT7lA4FRE92oJ3Ss9LtM/c1kO/Zo05wixTqa0/w3oT3EqRE6KOyD7GCqzTc6o/BAynm5
sRNBw2/OGH2l0MdVje6HFvYH9BAwD+OgS3LTT/r5d0pDqMdzfqwgk3M6VaFjTwpdoiQsDo8//f+D
llgtS0c6BCYnmSS0mgutxNFoPZoqgaGk5Rk7Q6JBSrKcG89B6lIThN5giS+VBKmzlOkFwP9S4Ukd
KB/IvthKJoF/kUrlLvU7o3WWnd0yMKJDd4mVFe+uYAMSWKLhle0m8lTfcntHgdjdlVB+o1ek+u0o
NK6zo5zHQd3mMnTIJdTTq7Wo/bm2eP+ZElzn9ov0dha+wRp30Rw+Vzl4KcuwGajkcn14/InMA4xG
CzEbD8FIY2opKXR17kn6ikdGAZhPmrPrZsV+nWTRuXtAiQFKjq0B4wlPj15jBlRNeNhrovpnle+n
FO7kWy0ZHJ5IB8p91ExeR8vIZLNPBaazvgkWnoygy9PhVomE2EXVivdsjdFHzSxAt0X7yXo4Byel
iaa9lcf7xenrm5V9MMBwiRy7W0rpBFrbmCd6kwuIUHzeav9kjmOIC8Ws/FF3AFjLQx9kudY8oTKC
sNs5C/ZFu96aTnlEijIesD/9WFM0uWwvuEcbidWE99OuJIcBvRZ7dpa9KW2nH+fSOlt1UtwKvPD8
zhTXJkP4dzrIuGjqN4eWwnFV9GMp39gTiVL1c5E7xb1oydOht+pscwXKvtKZX4TKMU/KC6qNatkn
VrCMRnIUha0F+EkraN4XTKRri+91UpRP2NxqYtFMld2i4ZLSfjT341wvb00VBVPhuGGi3Ao5Hs5E
XKtQWpizxaXTviVK/YyO96bqIveIGFx2OVZTt9GQ4RDMJTY5XH/ODARPTLI1vziTop7Xc2cSFQeu
4TUNk/wPS+t2CEe6kA48rLiKqSrmnc1JIiB3xCVDJpfz+lw1Fhm4dD380ZFbF286ivLHJ/npxt4Z
tUvfGbu6zf/NY3zOGfaprUa/aP3ix4dORiHRkSTvISGLkv5p/Fe2xRsphyZT1txtQh8XwYdedZ+1
JXV+kd4Llv6QhEIS8SLF1zlojRZWpsXO/UErLb8eJCLRQqge8ti8z5H9KnLwicbU5AG7eI/k3ak8
FVmTC00jV8nuiGMGdz4NSpkwDALXwEee44IAwzSPfuY89LqIfbwOX1ROg5Wab9uhibajeZmYqvGl
lPW9Gh9EGv1ITbvTwLKowOM2UVq5S/4w9pFex+yfUE3DwIGwSDT/zBIOSh4uLZonTWF6SfMuVmRM
Nbo2eXrtEOM80D4yLEZ8BKcNyxR0DgR7OfuHKuxStIr8qnHgqDsIImHV3hLO462BWKCVt7UEMces
YxKBSGyIhPinm2s9JdOFbtDT2zkiI9CNOjF6OBPJkIwKNywrEBCpa/Qt3n3K8CqrbmCpDJfqqdpI
9HlzBzVCbaVPxBqspv0AZmpYS29y1THhKsaOo2JF/hsRC75e0yRJMVN4ik6HoyqUNy0tiIpa4sOs
WcE0MjLKi3MBw6MuE/XOlsNQdgiZSibtk2kgboEVz2LTlR/MyRRm44z7UHcFJFksnoExmfeZHEy0
/5d6HP4IqnAt14gTLPSbIy++GLXBawXmastvZjLwWinS39qmZRjN1ETiMi7M3ilxKlX2FS5BpHyE
ZN8I85/OfMDUPgan26G8JIxe36hzjVfkamV31PxenJ9k7V2muREBGLIYhKedRdecgbgEbU814oPB
8KINk5++4rrIufSWqGZx7OU0Omc3YsYJ2JtWJUL/ORRfiVhg0fB8moDa04uZwF+wldC8shBcnNzO
X8lqO6STjd+mTCjrmfwc9NSqtk4jPc2LYwY4eBY6jgs8lE6lioC1sy8QtW+QDkfvEPsclqrF2Dct
xXNloMdq67rcT1Iq3RmYXWlZW+NP2S1/aPG4dBz5wjiYGW/qNHVCm7JL47mQr0XzXJrwCOqvGeyE
VGhBlHLtVf6COOnxzQx7T07+WbwZcUbSivw8Aw+HDb5WgkupI7n47CKa+Amu2BAGID4QvBADNLCB
FZznjV1go+ro/Z7jOqc3I3EwrqVkHTeyUgFrLonebaR9RX6hml1hpHoD9+GQY5miMcKDZObvCkVl
b/pNeyZuniLqb2dru9E23XJBrY5CJ9f3REUQgTDK1rUlrPJUbC2dTYeYtexvyz1lR+I5IfHohOgL
AUjl9F5mavHfKLT3o2k7r7Arh/2SrRmOveUVVSx9Kvaw6fU1ntXIUECjYoj1jUQ1EoP3LEbZzejo
RBmDzmuYvdvbaXyWGuKlD6FjeKXBjW5emByM81ubW3c9DTWvLYAfNob8m7Hoplqub5rJa43oDwI/
aOq/4MUQMwxuA/y9V764YaX5e2FSXSWbqWBCR693TEBvsmkWbRhUIaElqiMUl9FZv0cWgDox6q1t
XwjJXcyme5bCe1525U2l6XuS+pqpapoGyRF77MwDFQbFIL/0cvI6amVOiwwizriM3ZdO5q5EPHfO
ATKprxEqhA0OuXQ/mAoufVDbtIwS8Wec7Z8Y8fG17pvwomaMsB6fT2LgHxOz66DJX6SpOY3rIBRS
MkBGeSIKga5q2gwICdb/5OE/oBod7spoaqDnZlKw1s/PJiqSgczpWKmdpzmL5msRkkwW2owkQge8
o5RptywWtxV3OSYOunbgrTdjgo4zSCkxumXbuekw0wduzy1hrpGoGem/USdvWvY3WvM6etGeyUuF
NTK2EIibeZCBoUPtY3YbQ8Pvh01BhoYLHNS1o/tMHActYmd+s+dXKw1dUlg2Mf9vFapAbh8oERGP
mYmOAmORxyVxS/nJsE4kmGzqsXSViRlN+o74wJXtwm8cUv0Y7lv15BsVJ8MKQSHyLOepZSInMS5W
KEHGntaENVLmwdp2PNGKQIuR7zUksvuW8b06u/WBuVlPp7Emg66mAcOQLKIpJMWEllfXKvrVNAGw
6nPtwA/25EcIURXG0RMqPRpJUGpda1rc5Gc2Z5fAUbda2zLEG8d5HjSJTEb0JSZkpVl4OqQ1r/TU
W18Itbxmjg5lOHoW/+jYcsRoE/bUD1bJVDkz29900ptB38vmuEVyHjurulkTt4b2BSQQr5zko57M
iu634ilJm4+++js4EkOq3gUqqXQpOkwb8yrZL5RvOrHE7DIh4TUqY4daQxirks5t/rcFFsTgKjxO
ZBVvxIIAtd9q1O2oXbnjiGhlkV/njWwTnsFgjorU6zTsNNMdBUvJ/D7riOwZEKQrxAbRQO7/0Nll
ZF3RbNvzILgZNi9NJGsTfkNqmCeMZ9h+m0F/N0xA1XuJHAOsMjsnQlcSvVjmPcrGzSTTEWleeCc3
Dd9LqVvYZKSXAVyKbO56Vk05xDmjf6I35xIO+Blq/Ds+aarr4HTODiP3tjIcFDyaJgKEqYGWLT/r
WrDy2Ijp87LUYTJKbhhHOTP7DXsTsN4EGJdOCp5ey/mO+dUlQctlfZ4Y1E1/TZ3svH956wtAg+J1
6BmzSmc732soPLvHMeHXorbm+3Qm2HUNSWp7RTG/Meu/TXkw7DxQUBxxGN1IMgxJDtSt/ZXKhOti
Jcrq77bLsaYQzI78QFJ+ao2gRsa7In4dCcqRFgIauQBxIfFugmsm3gmzMBGTAtkJHGfnKzQ/bLt2
e36K3mqgjfxF6wLi1Ei1mlCS/bTKbyYYYRiFN+YVJ3HCuej7cMjZpiGZOjChqb7XRLWFnEqLn8CL
hKq4mVsGZgY3j1Zy0Ig9x36ezYluJgO8CoVug4ey1BmoFKivgqxM411pY+gjrPdcyn33qiroSQaI
OoGVhPafsH5jSqshhn/G9YsyuxkphtQfdXH2C2OXOy6D6b4kgyeaaY8OXryqi6r5BV2GrQI58D0U
ymfIbXhNBr2928QED0b6BWY1ukpNOB5awXBxMIdTq+s78iSlPYvxuY+d7FnOMp1xbXeUG8JD0qaQ
b47jIWpu8PWCTWTSj3AzpjajX2BZ2wl86jNiwuQZweJejcjNoTpv/EZf4ud6UeUzsX1bBY7I8+PD
yAnM7JlhRMRancwuqY+qKYFAUYRzV9qFrYpN+YcDMGdMM/zKJ5hdPHucQmUx7BQaPztDqPY1ttU1
Ab6fvrqIfzGawKumXVtVysEotd+lJ7fBGtqEYZmBW2DS65OMj8lTmZ20sKteSc+7pNkcfvdmepkG
blSm9Pk2mmTz9P8PtRwiM44D2OjNf59+fOb//0BfqT6APYT7/79gb0ftQmOcjrCmn6b1wyLyXTTV
y+HxqbQbEu6c9S9EmdDXVbOPxz8bsCPR0/8XTm3FIDOST5plTDMrkf0h5qbcJZO6nB5/0SyNfKqS
8quJCcrBeV4gfYM3hZL3o8qEvDV1qw0UI5Y+6iG5d7X2LxFRdlQMel2OHdJ0UiakTa2Z/pHMyfAq
K7Ncg/nNykWt/yybtOAxU+WERft/bJ1Xc9tMtGV/EaqQwysJ5qhgyfILSrJl5NgNNIBfPwv03Ppu
Tc0LS1SkSKK7zzl7ry1Fe5yS4S8P4cNpNe+9ug3jd9lE3/FAtCcbqL0vbto0z3ejEn9tT8gPOcxk
q8XQsysz/TDZ/VXXPdu9/VVPJPyOk2q3ZFnz9E702c32qbSiZ2UjraWfJo6ZRpMCilpzy13anoSE
7yqX9mUeGfYn6S9HfOEa8U10nOcsAKEKVHOHJFD9NAMVOlV9FDXqimxoGLw0hH4JQGCtNjPH6c1n
Pcjbz0y3ySBNOCGOwrrkGg4lMzfuVRxNzJoDh1aq3ENB/R5FPzwDn7cIGUUwFItsPqOImM9JTEd9
JcYh3gPMMtWzVmJT1X10ABVZPHHr1keVm3TOrCBtjgNukR3s6L2hEfvdN2Tvuu2uqDrqK74zm70N
Fp5kPyp4YQug5Tg7mnV1PTJ6QZWTL+hYF7sftL3RRPZONsK/PG6wTNHRMHFLKyS7j3bQ40aLUroz
/kzq6YiVKnIEa26XO/tIkoRhLm0jPF3SJ12IUMscdif6fzpLjx92CrogMFTPc1CwVj9+V1HwhwbP
aBj88H11MiP7rDJt11WaSxPB9rZIw3xWjXQEUcy0Ib94rSjvqPd5s9W9ybFXO9l1Zzx5ho2UjfLW
k8O9xicRilIaG2Y7dUg25MRE/s/Y8dyZQ2SsSeg9THL4W7kMxjvpQVNMn/LMK7a4NuUmHYE8+9qy
2c/V33i59/hULJ8D8ry0wno2cVS/ulnzXTNKPgtVInks23GPMYYgJVmR0Zwm1mtX1MCgZYZzZbnr
5mhsO48R7+NuyvvyNgXGqWkcjEMNuRUJHdUXv9smnc8erzpIwoDpTIfmv5/O5cdktECL6iA5Gr48
OUJ0t4wQE4zt6qpVqBQn6k3plSgPUwjP5eS9x+WsYUxZFQPN66kX6MxGb4s+U6Ne1b2LNZiS0aIN
ibfK0s1EUPVzYgz+GggmG3BQI5bw1fBTZDaNob6fP90akXFVKTak+Dvz3RDPIw2nurAung2NkqMU
bqjOlcPBH8yrWO49voolD2HE0PPOC1SFzhmIS/i/fu7x4eOHeWPf7VZVh8en/rt5/C7Ns7QjQubt
//dHByMoN7FomvV/f/jxjZ053Zq4IEROxjvfs3/VOcpcADmJt1GaoDPDMAqcLWE8PHkM7lV7WyRe
t1nY14616/i4V3v9om8xtT0zCOOUOc1TnATunXzf1Judpzoyir3T0BYASmk9u73PaL6dsn0vnecK
8PivgfjtsGUlW3VWwkm2nsunwVALWfJ7LiBLJG0gkXFx+ZNt8IdKUhyNgo6SM0uB2zy3tk3wS9ja
dOz7izsmCbnF1hKPjEKDhR4Nblv87mwO9Y5u7jxzvvaLWdqQNN4ag3irIO878k3oWpimHRpLU4Mm
p4LkbiN8igkbHMjztPTot5vliypAtmfRpuUqmJth02HVI92Y7osztXHo0OrZ+v1IPF5s/URLqW2T
xDuj0f2NYTfaYRHxcc/JH2aEsRZrfLwOOBlaUU/KpGMefEPKU5p0zd7s2kuUd90tnWOiNeduXtUd
EQFTR4t/JIR0tOvmUpvdPkIWtosbVGFpLBCrm6h2mvqnZIneegFeaK/ZzUxOP3wLHaOVE5UMLjhq
uuGM08A+26LKSQqsUJXYI5tNKq5xVwacJbJ7VnM19wPy/KYmDXx24o7DjlNeIsKa6jpKES0uigQl
szARhBB7HtpWNjAN6U8yst7kay/1qeuE5PDb+b+tEX2I49L8Zqx9REgVFIw7DOGhgU+DUzEjGq1G
DVVH/TW5GknAAPc3xIvW+6rwDsNAkVEVLaLU+KVFGbFil/prVtYrQt9qSzbbsEImtqrwfyQliDAP
SkwGfXHfOq1xFB2/0IyGc9LrxdXBldBKXiwAmhyPrXSXGrM4CHhhQyGNsLeyFpcl4gSMgdNZVOyM
mRaBlF/uumNEG2D5SHqSA/9/97Hq6qF6MctsDkl6cza6PfxQAXIkTlpiK4jNvWhD9tlKcyZaeuhW
Nib9MDOrABJlisKk0S7NhF2yU8q+mb29CTxB+xB33ji51dNIiX01BIOj5mkIkvFm0Z6Cc6addBBM
Kw5tJqHNsEl81vnXSvQJsiCsVlmSq4uRz1+j1IddPTAuHN0OZyCH6BXZMAVSvnFbaE5+17Xus2GY
f7CNv0ii23PeBPJi4iDsfSjmbZT355LGxQFlGlbZ6tW0HZ6YkZGXKLAdqD6nqK372xxYO1uUOvwd
/We77JeelVwxmRPg2P2KGvavUUN3oAa7PlXUxERB0KFIb4WdvOgD4acqjZnNVtl+dJegy7m7kVqj
efw/HYMBHi6Fte3gWXHVC3m5phvXz01kAjftsa6hUtwXUZvfupERnMVitc316B7b2PATDV679DG9
tELMSLi96UwSdkyh0LX7dBDaNZjT/SAsxMaRfEs5ja6mANWByxa3iqmmQQsuO0F38kdqiK5w9qUz
0FFSbblBvqxRrirZidNHC1N33Wpcx1lT5Rsy6EklMGjOuiOmpxE7SkcX3ZPeXzcq9Qvy+Jrpu5H3
38zQSyZFc5xqmyqGvzLMmsTIYP8hbrU4Mj3ZJjlhFATinOoeIZdfGCnES5GGZly3a0k15Ec9LrgI
oiNSK0Qk9FLT/lxN7nPUWv4q54C41Kk1mrJkTVI5+rgK0CxcQGM7ozzuW8PcjQOoPJRWwaYyCBzk
v9dimjO6QeZIsCAX2tahbp7TLZ4NQtWq+IDA51J4oNILuDholEkeSsl1Z1Xv3wcSkCHREBXmvZTg
RMaIZR3n40F+jsOkX8RkPXPird4LNDSruhTt9XG3Mn56tT8sJEqAW9LaFBD1yzGQT0k6OZfcRaQ1
W69DrZw31bl0XtJaI9jWPDJloxuHMzNMyaMycUquRRB/ICDCW+1PP60soPdqGF5oDrzieqK2pvfD
b2ZnlXTFpfV7LmhzhIvY2RhL6GVIRHKN4s2sZ4GkYtbPZQyIREK0WGa4tOhT4a79JGcfKct76dRi
HYw+sY4U2Axa7Y2iVVAmyVrSTgMR4x8casHQlCNtRDjHGHpwXibua74EMk6z+pri6ofTN4DZqs8h
6xin05wloT1YF2knkG0TKaTnMe+dJPpjlcCv7WUaXfgvZDyJ0JsPvdNPYYKsG/17REcFSJNXXcfU
70/jEDzFAWHF2mfLEniuGsdcz1AnVuQJXyfyeDHCjjdXWO69sryNn2Gwymy6IIOi8TJKwwxZGEZD
ADHTrwYupJpuqQeqdU1Q0iEuk5tKjWKnuuTFcOevNDEQwwZ+R576KsvMac/1vJepGA/o2J6N7g+s
/gKkDG0KIKp4n21qdLUgXsbEhByB/7FujZWYep9kMkYXQDRmenyjsRF0LG5G579jkveP7CjjUWjz
Dy2IkeFiOu6x1M9OMOBlhSjVlngw9QrtdEfIgZpzoi5+2eVkhT29Dr3+cKvAOyXZ9Gp2NA0mm35R
2pKFUjf9X9us5rtFyFwBNdDIO3XMS9ls7Y4ZARyPaD/0OQcLb+baCayLOaXek5axoGrRqS7bBT8e
efc8a/17045/wU5Fh3S59/j8jBm4RC7RDe3ZC7ICaTYLcyFpRsrs/940y0cu7rYBTwmd4qxWLKo6
CMkHRzJLYjSRy83jc4+PXDg2B9MoGESP5VFkureelDGty0C8aqnRb0az+Ayawn+yKE8ARBc3qaGo
sMR0gMjTh/7QDKfcIHyAwo+2ujL2oMYRe7pAkrmydRLL80QvTmaJeJTBCh+WERRMh+EnUvnFFZIC
loCAPOBbpRWRKCa6DqitS93beKBMnuSK5ffoxvFzNcp0V5JKfuo8OmVCEXmSCE1cammIy+Mjv132
Vslb0bfkT4wH2Tvr/h60IF7rjH4OsoE6VK2TvRlcNTbXk8Xw97vk8XMIiL4GfDdyPM2+N53KjCS0
CaR2RW7IWAwCue3yeQzH87/v0APVHfWMimLZYVDZ5zfXWM0GQiw6ssXtv0/XQXsvHF8c/5/Pgz9x
aOtBuHj89DR6BYBPB3lMb77bi2gz695xPS5jTrpjj0+7GJZ3EfjJbREZ7trQyOCi4tOPj5tAS3Bp
RLpOB5bXlEbB4/bx6VxUWALanJ4iob7X/27KOc/o3bEnlUFQ6asBFgjh4PWQH7pZvTy+MXJKXjpR
kWvZGee571h1lyfeL/r4VLZa+PjU4yZzWlg1OQoxzC32ynd9sW/YaBM659mIAniEvt5oza6uiINw
kIKgPLV/lFmjnXuX/bgC7/nTXcLOJ2uOTxN9qp/yC5fueLEChpXx9BpFmnjj9Cm2hhZ9mfmgTghh
6nUVG9O7b3sjY6DAhZjD3ZnY8RXOWO8aARx5U9iFpmpChqysy+QjSP33XZjl0FYx42n6u28SSwVB
d0ZMD+TJaDBiWWrCBdSCXiWBDX1NLdeDBqCwmqJil82x8QMHKgdzDtU2FULMueqWZ5zvAjTdHwId
yXp0S/xGAwDIxI23j8/P9Hl2QQBtKcc/9mHUxLwzsCGh+V3HbXX20+5/30gJKSFNHPQcGRmMj68a
k/4/30K6WhGWlskwnmKJUpkffvyarq5utsTiIFFH9tL2aHnk/t2KHCzZXq3CnPPluazGHY5kpOJR
lewmr5ye1HIT0f9DSU8WuuvMqNil8xQofCOeK55ch3k+GTcHpVfPgb+4i+ahX9VyrDdFG9Arp90W
OvkkeDXt4Xcs3tO2jz6zcrwNqrj1EKSfZsKLnsxCRJvyXbhdfZrqSIeybyAj9fXmiUYI/WIHxUY2
YjQAy+VdHzcUMd3O13As+f3EC7zc/PfVGlWzPmcKG/n//MC/j/pkCJOIRey/LwBwG65BEXqAsp5Z
BpLnWRbPjuapc7/co9vR3WUhaNtz7/Fdmc6uLZFF0XIZ3u0c2VIx9C9ONNZ0bDBXuAa0rqAHCKqJ
Jg8zHIwhysT2kAT99iEgetzQ+hL4QsdxrTWefmCuvVbeFtyvvIHo/OG3dXZxUk5PXkZge9HDSJgD
58x/XW5Gw5Q7t+D86neLzJ8uhDYM8LQGs9i7NhLutgMWnKEdgujYhoPH5GcOfN7eKnMYqldqq7q5
XEmFsqlIM0bYwfA26+aiYQSA5oWJyuXZLLh0EZN6lyG7j9o3haW+Q6VRrINcfRXS+tXRb9hqsIuh
JZqwn4LKPQVITpyM94CcqEeJdAuq3D8qgRWyRbzkj4RwO9ARLjHg8yIu/KOdc5U1evWUcTBDhcmB
nYHqEe36k9RAStTuyBXSjcswrMeCbbPR5WYLHXJJHbQlb4dS0c3wqZ9XkAXSI67eDysB20JBv/OJ
o8TMRl+1kd9M+fO9nd7yfMC2QYm+aX2vDhNe3LWvC9KRaMqd4+A9Vq6+TzhPuEtJQv/kk6TGGIKF
FYdkYZi8aZyNaUXG85Awrujb/E8q4uHVZ2SUuUmHmR/DnD5J82zjDTtVWKLMxJ/29fTVetkh0oPu
mA0vrWXVJ9fEAiYNj+Nzka/7TGx9vUQsJfzdIAibqhuf1lqQ6UcjK188auINL7jaU78pw3lbAGNU
xkOp1n5d/x0TwSh/JgI8aOW7Tqmb+sGixNadtRxGktkawHyZVdlHMF9rUvj8E8Q/mhsV2Ag12sXJ
iFEY9CSusgEt0wdELEePfV+N7dETjr+belbNWCVyV3V0yYbymcWh3cU1u7tm9M6P2haHPm6/gNDU
q6KByxVx+mWepHFYM/Pf0nJnCnts8K5C2JZnLzl81aOpUhRgrJAI6zChTROOBjHH2yhjoYBeW6wG
L9hCnOC7RsSoJQt6zWxip2wCReuCqaGf7qcCGZa0otPkusOeNL6OY9T4E+1Gzizc0reNofAf5tOe
vldD4PsijG6nOuQ4SO0djuigvGxH5oBzqXUbcAUWkIyOxoTecUucDmIdXXg3ckWho3hGttHhfm48
DnBr9EHOVST4Y3ooORucc93dtghnqrCzbx3AWLhkeZg4XezrpJhGoc1bSZB+20hVx5mTuQ69btMs
O1rm0Y2rKlKcZd9vUCS2ax5Lu7dUcabEK9bDoGtbYp+2YwrVS3A2oUuUWzCxEsGO5JhVhS41eiII
1wHZ0P6Y+wknlTnbPK0oZidJ69O7lG6l38WUf3WFqte9QB9SIVflWtvlY0HiZ4HnjEpon5DadXFd
N97QHIOcGrBoeDm1meMx2tBwo2mNQ6hjHqhd1XOusdAPahncEBpZ6Adl4a+1Tk5XwUQ882aNBYFk
Fsqv/awihLKJQO1IF/wOXbtad6asd33iU79PxkvjMlmmvIhoP2ZLfjEi/Bxq9mhbYIF07eK4+XgO
BkqBVOE+Rnl518giROFrlKveYOVB6gM7iIkz2o2nsRa/7Tb4qOUM1fFHaSCOd3CArFwYEXbwmjS4
//I88C9ZJd/rCjqMl6TlJfbiT5WaP22R1zsT48RlZnE1qJGePbV4lQSKtaqD5yuLIjjRLSkPmV6c
W0eA+dLjHTvjSnAG/iA97Bduox+UsOnFXm5qztrQyf214dBLs0yQLjNNi66ZHExRGJrg5WzNMpEH
cgzLjZMfYcMw2K9i7BmK30isz54kHwKR9Li82ZAHdEkkZxB7gJOVFdqT98dp9e8M9iSzvXTtBPm7
5rT13VewPZKEELv5ffRRHEkTDhId/Ocg3mPBbI6cJKnsfbD6HuLrvWhpg4laq1G3znemsb8NGEE0
hfRzOoF7mHS8J80c35OJpLTeFTzyXtCPiIR2SMqv0TvLxGivsSvwF4voGqiPwWiRmJKhFAOnDLoq
I7IUOXZXZ9gf3j1zksiq40VRhpiqjgVOxwi5bGCZ22QujT0pab+ceXKPzbSvjHqkWlzG+bR0bYck
sGwhCdXta+7nyORRhApkYUo/zQOimX7Rl5CQsW7huPB64lXQNXoOAMCvOkyZvZ7XYesy84uZe606
WxAbqpoLweojpYu01jLAFlwlncKyTOt5YV6kBUf2qGNQSVTEEUd/cGwsDsK6thtppl4jht82V/y1
wUNlVOexjczD5CAIqeIkCzVlmyd3+J2UVnNpdWGskZ7moc1mFmJfMld+4l0S4rKOkjDIPQHKCfL4
dkN6nx36evUeuR3S52n66JWgI5Pgex0A8eCQatDtg3nz+hwlQpH+Qc80bG2O3mwQecMkfio3OtUp
TapsXPAECUlictfALkf4mPyVpinR/3Y1jhNcwYkGTy/3xSqd0r9lnPnbJh5/URmIw9LzVsaS7OL2
jKcK7anGGrXrJY6nYQiGdQzUKRRG+iQd/ZeNwQ/xWPNaYA8/K1Xt0Kn8TvXxE17GTqsR+oJJNMMO
PzsK60MxeWqXDEND0U23gohT+Br1QRT0RA3U55sqMZydmIlg1MyKjIIKXV8z8j8FaFYZO2qfmpZY
ey11nfdG914aJ8PLUmuAMwBdH2zdnXfDMtuWKJu2ZexHN8PysDcLsrLkZEx7Iec30P93A2nwENty
M6qcdV7KhUFJanaDqoMONON+mrqhbEidHLIwTUCYY2B6aqV4cZVShz0VNsAGRbpGYYAK83i92RF2
QKPyDdIGXR9+twXy/5guNsXT63oQsX3yCgGzz9jAvfOujub/8cvZXjUSmGLbKm2d6/5b1KIBSBuN
LDA0zYomy/NQETNRJx/5pIbriBua9ty8xlVinDjd+Vv0aKFLNBtNnu5VxwwEW2XCtTjdjTLrtp4q
8W5jk/TH96DK2rDMDcZPoEM8xj+rzpw/VRxPq0i8zxmyODfPoVzUPG+D82vCobQlgLVb28rE65+b
AH2UtZmT/nlmTMeAze3Xk1gGssqyVk7Q/s0wGa0Mt/luapYBXSIv7j4ti8k5cnexNcnyoK3H2zCz
5Vmrs2FluQ0iuTTxDla3FYZFUqObXJkufiFJnDeSk6CV98k5yvyDOZLY1ZU+Vi6Ng+Djxo694h7E
+ndjAuLtOhq2TfMGD/0b1oa2tuts3PrC3JnEIbJ+0BHvTQ1VaZ3uI4dl2SpThhnZgJ3BeUuV4J/h
AIa6uN7O8Xfqyv4yWhqHUJ1H6OS8pkhadwVaXbMctFPBRAXqEZHiM4t38cdW0a5uDI5RSfVpD+Yn
p5B0k2FQZzRWqdNQM5vp0w9HzcOto8IgYSHe2potTkGfnolSNBDHcaIaYkWee31VEyj/vHOGV1qc
TIrjaes5E0BviBhveuGgOxb9XzPr87C0L1XXDhdNQ21PvUDwqYanb04vmNbnEBVVhkWB3GqkIqFR
lD5qFOd3xvZAfwyGj89zZ7W0fYzR3c9mA40mq2CIyUMcgGJECjqFekyUsNYi/9RqfIdVxzMSU5Lj
sg0jgYknaI3nLkjMDQP5vWrjiMg8mAtWpl0ij+0dCBpzrCW6Kv0iCndmIM8h0XNoAAPVxCYlKBNY
4lee376wF8BRBNDNwLx+MSKboPaMkO68Zq7PJV9TS6FRpRTVmaj6QOYqsDaiNjB7ishgdjjsKRgZ
HpT0Y8kGQIbAoVaoyVzrbvDemIPc1tpcQPiyDkmPsQLhD0Dc5CtKyfh1ZbukeyrManKSz8oMCMie
hl1QkrSBMrW/tEGJZhxomEdCxPFxw1jzl2sWzk5lvFMX+gTLt/6S10jDk5nFKgcTV2t+izkVLDxT
8hzXAf39fCzNdefA3sPsgW92dhwoGwG5uF7j7xwLr17vPcdDrL88wGj/AvVyh8mtHVdbgoednasM
9HcTXW87yf+4RLDvvEAd6piJb7GommtlG0eyT56nwoJZv9D+TZDu4dAqa2ujKs8tdz2QpAZq1E0v
ZYX1ZxoMyBEovftAZaGbjdrNK9gh88Yq3uL290gS3EsMBR63DvA64IpwmSzO7tgG3FVVWm6Y6oH/
FBc0QoblTxrUuTvpIeszlbiZ8LKLIdnZC+XYrRjSjE5S3roCmCvQkRs7WElbsUrupAL9gtZ3I6nR
OSpq80V09iBcelKvQwvzys2N6m/ZBQObr3hp46LiWhDi5fFdTjKPW/RF0anC9NsFGuVkngM+HhvO
XVp2e2DfJl+7PiiFrmUeDeYRyDa17vJ40h+h9oEpEPDB6boGba1BWArGe5XQrF7Cw/yeFNUgheMS
NdETa6xi1hNvqsJCweRppy7PU8gFDHzahpmu27RXKWL3QvN5ydnESbYE1j6yCmnVrG0NRkTrRPW6
NZt2DVoN9UmPIHw5gbq4Ux3+uzUrJ+UxZOtLB6ReidY+aU16i5UzHwWVZ9+QYqpZWXahWiXzDKtE
ZpOLQBisV2zaUdP3qvHMg2tEeE1S4ZwKNrSzZTtnu9MYR8GdXtVp9GbUzXyeUSvtCIB+70h+OKaO
S/svt8nqaeT4j1GpAvKcsRfSiWPXPT8+ihLcH53blE+j9Dax6Q2vfPvjTRSBasc1xynucdOzUFR1
tmoXnLop/Oe8Amcf0H1YzQPFLEniGW/gRDCV9Jow0hDISk2sDM4sTwZmIwY1rv6CGQS7mZGUYVNS
fJZ04k+zNI6ejup0xnV6mLsA6BO2KZ/VFMvOcxtY+ps9T4cRV6Rc8i5SjYcWMyGYsCKsHkR2SIXT
VpeoQEoT3bNEuIsAO5kg/lZZcNOyHqJjvgC2vMnYjjbW+jaIS4ys7CrpWOa3WEdKHWe///E8Tetf
1OYjbzPNAwMp7CQPOhoiUtSxkdh2Fsaxr7G9c+z2h/QDR/ZNszRka1yDl+Xe2Gcxgmhmu1M2ARhF
ztiOnfMiJv81gDt9FZwTcXE6pwbzEEPmJux7WiWYY0cKxAn1k4a5wy6hxOhA9e+o+EPeCcg3Ss2n
l8qPO1aWfjUpCfaNszUilDKllnn/XvEkTQIKIX/T6ewTQZZX17iJ9K8xLlhCEOqtZ5WAk7CDv02N
L5gjeXTSiABIJ4MJaSEQebYGvMcpiYftTIwDHZm6DAGp+Xsfs8gbJx7apCNxeKuqsSr0rdm00/Rq
3qWNeu2FfpzyisdtodwcFVk/GbPbC8VAt0/19iBF/94wcf0GpbaOglU+kysfJTEhlir3L4iopo2p
j5yDwfk//QskHiS9V7+aiC3jRrcmUiVJnSVvA7ZRoadXzqwcrqf4mZ0Eems0W2yYQXH49/i1uHjT
7eeW0QhnSwRaQZzuHfivYSIxyaIR4FUUknNZkhX7kRxdcguNO3rrYgtbodtUamIZ6TQUdZ3cu9Uc
PSlgTSUeZGcOjE/WDYYCszXtZt/57qWl/aCpDwRoeb6gMhc0jXkPm+ZLkNbeUz44+6SIDybpvivM
ZC3ybvzsQWJvrLRAaMTM/spc/77s4AcZg8Yile5maSbm80hzOL42321g4y7nbXx/PN1ePYj943LH
K8zQcWnlOOzkDfOhTWQydkYa4dHvL/HSoR5tfP/HHLxEU5+EhvIFCWpAkawM1eGKjhf5mkLzdv/2
tggBS73GlX2nuk5I4UF2Lkzb2+SE229zBydNw2CL2tpt9xpf3iM7BlwCy2rdN6ia89nZBQW+yJWh
ZX+wPJMvEtCOoBSfkdN2fkEvoRfzrkRV/FoCOT5MS5A5iFxwXboeDpib0OSXd33hilZGRzhzofzw
XwTfY5HGhmUdld9sSb0wr+RHkMDT4WMbPdNZW61DsEMb7a1OaqGWiiGcsUXfAmF889ehrfI86DR5
AC5EY+yG81Qbr4Ad6CZ31vCU1/UxVsa7S8P0SesRhdSG+hxVQnoNnQXpvf+DJNvL2WpOq+CiJLmV
GHIDPMDIE0w6O1vgxt69k4jYM61EU6kxmAxc7QeE9SZUrr1nk/nKEVe/zxN9bKwbJDkjpALDuqze
nYmAk1yEHzWTErmA8GfcrIzUOTrjfu5WieXUnOTatD7n2Tz99jVt1U9mhjz5KwaDdqt6NH79GHvn
SIyoq/uFExaJc+4RbmhbMYpMeFBwbqFdoXFsff5Q9sOsfQZf/Tjp2xT3yL5OGDaTgxZavRifHmsn
viCmDFkGWtDSMPLMjGMBLtyrZUs200yGVeps8iGYfo0pQKikcrb/3mtmj+u6tO1fRCJ5mA4taDel
xIcimYHOzoRBTAvUfqzMX32qsg3MC0IXyv6Ip45DRoyTS58t+5hY6D8a4rlWlkZnKUvTPzzR1rtu
G5RnrXMyIOo09HwOmun0e12vMNPnNlh7krATzImVGZlPVRXjGTC7+mnYVzohxxpjiQ2pICgNentl
zZIeg+VUGBF1bR8NVMq10pC2LLt04wC1EoLrYrT1IVQWeBBv6NaIGMar67cnMeyK0ZQ3Mg6ydZum
PuhqTkolfpnHs/VYCmmI6l+FbWZhsKwMkVFiQXCd/kimxbftZeWmWbgU9FUG9K2z+Tu2gLWq8MEu
5mXnXWcGCWreMblK34Q8NuCffTxtOa6yjWft7Wlsbr5O9d3H1qbKhLH3HitVR9J1y8R625p4c/yF
KTs0HhxkJyY/wA/2eleRM9V/TZIkG4LmPh5/1TCdYGcbBU14OnJviH77i9mamyLiqm0MozuQaU6+
8+T/jqX9avV+/+wOXAZplDDjRezMaXwUN7ypCzSju5rDdDCbyt3Zo5N/TQKRY1rl+FNVY2zivmju
U4XgKNV759oP0YcGU/NrhEuMlkFXO4M3w0p1Y7kFeA9cZrl4RkomjAF4SbM2Xie1Kp7zZonLQ6VV
OaJ7EgMTQKN0n31jAqq5dIZJugobv4rPPfreKzTyL00P+kMDoIwmN0nIfQPZhFwYoiDn8ZzbgUMH
jaO3NbBpKw6Loekt1pzEH++Pp4YRJQqsOb50yySe2KF+n2NkPcU5R6EstrV9aWY1dgYOXAGlwElz
6kvSQk8dhbhV4K+BgPFgiRNZbA0XzAxhD9dx7WRWeygNkKddBse+WHJqZty9+C6gZRYevyIvUbjY
ZFYeYhNSxlAVuGOX5b41vE9Akd6LdFgUzCpZ5pUg2F1hsLBAizm2deJikGhtVHhNwDgbdu8UVDaQ
FaRjRCO4nHXdeeX7bXqWJW490yjfnEmMn48VgOFVcxpx/G76litjspsh1AcE0NJk+RfZ6IcFRhw8
fm5xbcpk4EjN2lWoDvm4Ra4qICXWZBPFHsHV44C2wkWkgEG9wH1cVeU5lekMY2NCyRqre7OY+Crc
aaHhN/yKQIPapNpq4+f4kZK6Gy/ZX8li6uYfXjf11yCtvHWVO+Ue3D4GabbVVYB1+Nl22kuAIMAa
a+Nqo/9aV/h6tjxEY0/fejW1apN4lLWPZ7xL7BprP973R7A9Wgx3O1c6p9JZuRd6mxj2dDSHPv2Z
TdN1zaHupj90beJ1bQzdbh7/QAdGyziQNuCA+Ol8LdhEHrorpvMtRqkKK38s2C0i4rxRd/4kS03f
jWM64Okk61SH0YXQgDeUep7J7HzWMZ1t68Ec7/+erWoYE0StXBFW22OVARKAUGiweR/kgGNPHosv
LPE9rf+RMwG0k8au9jAU4lPu2xyFlr1XZ6ENBUf3zWM/xj/FL8FZqe975KxcetSWDrJs+ZnoNGmT
5Tj+fxg7r+XIkS3L/sq1esdtCIdq62qzCYQW1CKTLzAmBbR2OMTXz0LknemueuiZh6Ili2REkAG4
+zln77V1W2Jy7TSEo7WDxXLsV+PEpSlz+zFpbHRXk81rN9BRL2sewO9Wv0lkqC5tg6bchwVwjSSY
BaX1XNeArYCKrMD8MHmhWBBmdUuHzF+3PqZSje/YWMYQg5deKF16eI5qN76t5LAXUrsH85oy/VLw
SRLEL7iGaKsCuK21QjymROhiOmoJxomLPrgWnCpOb724785R1yDTQ5B1uBapVWchXo2Sx2G6vV7r
pYdrdxhquD/peEuX1D1dS1Sg1EjBHIJpia+75U4z1jSJWxIsAPMPrsaGuDjFrmHtTEPFRpOYE3y8
NLfVEK/l6D5Z3EYPQiX2BTPAQ6sb/UFZxplebR30CO6OMwQ49Itad+rt6KWJyk1tT1i8y16cPdP+
WbkjV8RyhLIIK8KYbZygNbSnjvTZDsdZJOhGghih8tFjeKdqPJadd2cDUwlEPukBdj7eLaWdQS8m
F9h+NBIQ/6OXszG7mHhIk9YQN4jhFSrRTDsQ3iKm3j7HedOsf3cIGIK5YNBuUmm8JFMBFFHl3U3J
fPfSho48jj+5GCu2NF+7jWeBmcKaX0yFdh0FB4hdp0ds1kQSG+ld1GLY93AlRLm5Vh6MBRRe4WlA
oYqaPF/e2VSjWOY3JtfhTlaDt8E2IxBiDZsJbIfd5tpdbgreFs/xg2S0u9fr0j5L+TIS2ErkpHE7
IvQLCgNXaT2TZ23b1kPdw5lyQo49My2cox5pH16lv86JHv+yPUa+ZQ+oB3XNE9qARiK/cWBh3+pN
80xhNZ5FoZpdSLgDVD/aRFMKxMXQ1XAwO7GaOlzYUwGx8/cBV6uSnxr36GvZePMqyTrnQg8UdOhU
/2z0fLiZ256kvi5GPm89u8SDXuRUxHcYFd2NmdMb62c3umtOxfm6fQwepJzfi3/mzOHOWkZznuzy
y/VfXY/LVOHI3IexEndaW732upn86NCQuuNwmwnkmz7OxbYCmM+L1nhebz1Vo03nD379QLW/5Tu2
NgfGRWubnPAX7ukNVfsezs5pjLX4RPVDwAMqF2UcxrlNHqgF0hcCfgkv1V/cwtknYN8sz5HzyqS7
GpEEFUyZMZ4He0LeMEYj+jX51HkGpJahecSQwhwBryk0i2h4oQWDxbkdDmkIcOZ6nZgRNnY5rp0m
KwlTyAGBq1Cssiz6uJZSIml/JeXP6zOhXTIeS8GSOPSPcTqbPkvcmF7QWe9oLhlr0vCYGGgMHMoI
Mpgoi/FC22y8XBsITHaBcHCxrYqa47Chmu/GYBQXmTK9mZL6WvZQeHgGBD53hPXI+veokC5t8kxT
W2Oc1cPvhTl2AtPCWXy9uDT4pDmK/aHBwY++14oOhuT0gKipeMI6LTjgDlSjkz+bAUeS6FL2z8zW
VtEQUtvmxlssQZ/bY/3pLLdhhohpRzKBxU5LoiEMjNVYE67KCQsIl2LLjpvDaOPKKxr7NY9C7WXy
OFjEvJtoDzL/1uUoCj/OjD7m9MUkhudzliwhuszKB2/KKEvnONtfF0d98MLXySpfnGrM7+vY0e4B
jt131dD9SBvG7FjAoq2B1eJH4o0IyTQ9ASc1UDciIlv2cHTJlxQQ1nQt0JYPFYCTCc3G4VoG6ib5
RXlpDRctnkA5+c2Lhxfkus3MKbxrIfpWI9CQGILfcR+e0F8bgHFFGsqNnyfox6a82todQyEKyM01
9CKXrX2sxu7RjK7+B93A44XhTtXN6b8+1AWJBTqDrhNK0FtUKSZ9ijg7k1xm7DKnZHGeAM4CEV17
IYPL68bYTsTdcRpv9wWBmUHBLO+L+C6AZVMLbrybAfzHsBM9xupnvRIJg+W43aU+bxk+mOFo6kt9
1aGqrfyEiT49LsonUQXunKKKoDNNOPFyoLOkPKo40SBRkvFWcobYzHrJ2KrGnJDodbYrBT2IquLw
Hy5t1XSwK9pT/V1Opu9O+Tyag4puZTq1vKO9Vd3qbc/LG6PkrZwhk2kKHSJNZtYbSz6kbXshNHe+
BdYNmDfHN56gkjoyzRRP7Dvh2reQHPe+TV+FI8O19HFmuY/EDI5Fn7q9A82EhghWkSpyxn03YPmo
cyVP/ezF68XOial2hDxdkpeALu5XS5hkoBzapFxr2XOfH/1rfBFWTqA9qQtFqBaYbSDPRkqbD3U1
1L93eK1ECiudDqeoaXxdL6bOgQCXKu4/W1ftfanSj5wSdW3RhGNBsF6zMIZrxJ+WnXWdWnr8YwI2
FVvTD9azfWy3aRBluv1oRfNTDobgSPuufURDSuBQTZOtcMBaNXX+kpm2CV0drZ6h+fauTZFZoRTu
Tf3TyfI9TAgMjeNlaRX+nkjgmYXzWEXxoWuFsQ4VJ+Ekm+UNMej3nlVlByNSLnu8F12EB/4G0K1v
g01T5PySFZ2OgDesblWkXXERIZIeyDeXZKiiw/VtaDUE3/ZonJmgMZf2LE4HLXGwlMoB0a3hTh+K
MLhGtNUJBzRaCE/wodwdDog4cKSN24vK0SVOeK/jCyGYsnjoZuZUSaXfR07pfOpOe9NboFIkDbg1
586ASs284xjqHqqKQy4Z1mTmZNpTzZB+VY6IK2CnXrLau2ssRYsxoQV27aXCOIzLO9GN8WYq1ScQ
qwWjKYlhinFEIaMakFsTzVbk6n6oqNqB/2XIzHTzOczDdMsvSRrJ8hieHgxWuOlCZT1Tg3xmBV1k
JPAzuA0Kcz3R6Oz6fXS+1nO/OwvNW0Wi20MryApabOxaYZ6uTVeLA/DS/HQHe/H6lN80NntU6JZ/
mQbyA64X2fVUdF0dNUFc72Ci3br+v8xt6Ljkzv3cuK/j0skXedQcvAy7JAjgLcXAC8Nojz+i5d7Q
hgOP0UIJv35qJh7RM4WuL0zEnxk8wteeohQ35XREunfCgFveOUTH3Bls9tfnmz2QvEkqmnVY6sOd
o9sJ0iQCDQCb66uqJ4XHSafkISnrO8eMMRUWPu9Wt6hy9W6tO4ncRJOqdqgvCBovih9I5XEzTezz
1zvabuxLY5Edps3kVPfOZxgW95ivezZ9msC1c6pdZb2SBPqABRjW7eAqZiTgwNJMomNPy+ZgT+mv
TFakfcOTuZEhGid2jwO+U9C2Ot0P4gXXkS2/dTpyDx5uQ8LhLYOEGjpR17fw+ly2IrIgpLo4x66u
ztd/CQdX3e+Op4OeG7tMd0t0Nfosk/ZvUxpPsFXCCym20DFDRg7X77CR4GU53AwvovJPyH9DdIVT
NJHzTlPo0YGWJzcRN+6OBAAUU8uC5uTZ+4wO6xonNRO/0HQZ2X1IhH+46JaWTA9qSLPs9teXXDAA
2g/OURfJvP19e0YLB7+Fv1oXKguuyzuKpvpsTVFz+p2cjQRTnJPqq3Vj76eOh3hbI5Q3iZQBLZRt
h9RMj6oYH4tufBEcKa9lTJlP843SUJa326hvqEH10TrHqpopY/h3YTIvzV5zsMwXREG/BgvN6e9j
Su3X8Db9ZLgrde4XR5Y/MhMpu5NQN2opbMLr8RVTr8+RwFVbmT9aGuEUzYLxut5xJeUwvnja9FN7
rxgInCYxfSSYtu+wMbl3RT4nh04YcI+z8b3W8wuoFeYKBnEaXKoGHU4+2DjJb6p+pO71V6ZyzOfZ
0+9+7/bCM88WLBlFsXvTlaK9d7hSAtMjSuPaNBc52vGBjTIpvFPPIYfODWwPwlud2/857PSaeP+X
SFnD0LGdmh4taNN0bfdvQZ5m7ljTFLUbc4jWXoSXvIxxDCwRZtf2Ne0pF5nup2gJKCHykBOaqiDa
wympsM4cO2H/ZJWFHW9JbQOk5OX/8QI9XsDfXyA8QIZtwrdsYf4t81bDfkzEccy7N/lToDdDeIgB
O1AFacirenqlo2U/4f5qjqDDs9uEdnkEH1F7aiR8mHCq36BFvU1dT3SsiC5IZL3fcbb/9jH+e/QF
5Cefoqrs/vM/+PyjqoGbABj826f/ufuqbt6Lr+4/lp/6v9/115/5z5t3Jb+a//Fb1o//6+kf31X7
j8vj9unv3/mXx+YV/OsVrt/l+18+2ZQSzud9/9VOD19dn8vr6+B3Wb7z//eL//i6PsrTVH/9+cdH
1VM18WhRUpV//OtLh88//3BJhv23//7w//ra8sf484+nLv1ihv3+95/4eu/kn38Y3j/Jodd93yUr
hNPlkmc8fF2/Yv5T9x3D930Pj7nnCa6Ksmpl/OcftvFP3fY8fO8wDpBC20RSd1W/fEl4/1wuEMM3
bH6MKHX3j//zyv7yJv7Xm/qPsi/uAIbI7s8/LP168f/3a4/LzuNFuJ5nwuTnBvnrzTFXIy8t9Uro
jwvszhwCA2TCaehg6NLrOCDSq7d4RtRa09P7qnstOg4eOogc7gTUmrE3I3Gpsgl7ncBeJ4yVnMIX
GpMEC0h/U8fFo9QQIs1x4oNjeEh1dP+2zqL1QA7Xh93DdjFGjUF2dtKL9MBox13ZQP2CzGN/l2Wz
bwTC4grvPjtHurJ086ldxEEG7hwOoES9xOvK09/7ZfZqwSi7QmJpia16gzyxqrFRtAiqgt5KblUb
Y/3XOfHQ+V7FCFPWZKBBpR+Bns8hsppa3RIpyD2XJsfS1sEzZ9nD3FPMUcOd8qyFR+B0MX3bHt9i
SPTGUHcgRSXmu4SIZBP+ec/J2codlt6IpHXfD9d6CEat9qGS5H6mgSaxfkSEdURwMhzP/ibtvT8i
W3gNjerT8aF4zF38TVLQD1mb5m6YZopTJEZIA9aRWTDwWPhgtn/xmbYyEFcbVhBzjf4y111cLzZC
tgZ/pI+ie9cY8y+w56+kIc6r0sOwlOJEZD5EyAfzr2j4sfiGQ2aM5VecUieniNqCCcN93EHbsnwA
3B5br0rLdVIZB+QsRBnDkC+oedlR9zgb34R9mHznnUsNIz8MsqltMdsxYAZlAah7QoNK4AmQtHJi
duj99ATKUDIhnL2MrPtwIOijLd4yJoer6h6v8mOSZPR7MxLAwrz81XvEhDml8ZAOaBVMfLSwQOpV
u9i5yjnvtn6IZhcJy8bJsAjiDMc0SSpNwTFxK9llgJDxS4/+vT2zfqp8wi9mpfvQv0nS6bntzL22
BDRhMZqDrEqPKKMwrti+OhUWgUGFE62HAvjr0MAps5n1kH1YY/3lqhTaV+Wk3so8tnIACkyAja/Q
7przm5MQ/9BhPAp9dall9KssY6QHXgk2ZzrEIfR+jWHKyh2xAee9g/ph7pE58NfO1HgjEo5izXhh
lHDjR5XcgQ0KhoVO4lnqEjvd92xFN6Et9oOHrTwKYXOh03WxHIwVJUxa/6hnfEtpDs9IcpdzxAkm
nSOGaFE/+WgRcBt4yIrJJKhQ0RuWeJuWeAXg/k1gaYK5Q0OFxH96BtAhJ3MVNrN/7htn1dCQXjmL
cJh4n5VIzRf4xGcV2eceRVcxEgaWT8RfCl9HAsvKkM3OuC2Vra8QHSBDy9xXzSWQzpQOQ9b2tIiX
G3heEee0wM3g43eljX4x9+ikJCwARUNZbNkMKE0DJQ8nQLgPnkYWEBo8LTlpUZhs588cHMjB6uyg
TrickCBdoiiV8NJwzHQkZtXJbKDNkPdTCFcOJ2jrGltsM5jHYQpC4ycF0K1FoAFZKLQbTKuRXhuX
NO2PHYrxPXaho2ONBQ3tIiQ8E556Zz2Gg7D2SfIkWfPwhjg1Co/s5zAjCox6OkWjLQNcwo+KEL4d
opwlgyyLiZYo691Ac/kI7/+IKFNhSES+qWY/XZvlDm5RejLoLaO8bbni7fyoTyAmzDZH0eFOt0UB
YKuBuEt69BaGBgJHs9yb5rAPESO6wnovEz3c9RUmiXG+5S4mqB3KpTW6aKkXkxhHPW+VRzGctwLI
Gd0topmoF2a/EkFOFpnbysAtvA8F3Gal+fIx1OdkQxKsrEGrLm+K6xEO64n8I7WmZ/glD4abdCTM
VcYZj/HMLy7HI+yWlqawMO5q278BO7jECXQrZQ76hqBt7UknW6ZWT+3kdreGikisrCXaI/xKNvSa
MQafJaz+sygKTBTK59w6gVTqGQARTtUCEEIbgb+ddUqp4Rl/8TqNADC6JOTBPfSKFctgGgi38Ncu
aRPYjrgF6C5aZNR5bn+bVihCZueseqPft7G6N3FOtSUqAbMVTPvxeLv2NSL0h5xhdVq0eDcKgNXK
N/PPntnQgSzBIIoMtfVTQVuqGE9OZ7LryT4wRS0PDd0jJuEEi1F3AY7g47bOoxT3m6Pt/dn7Svta
YkVXIEGY8QXzT66LclU6bnGrzHgfxRYkcQBaoGJanJbNg6cMP+hc5OGOUGCH53Tt3o42XU+y1DIm
YOFzwpqI2zLcpUOKOIgVjXDa46jZ+SZOwr07DG9JRzCeRsLf0BXcFEShEioKlTsmF9Ad+wGaRkeI
XUIHPWtRBDO9gx4Sjkgu529K0Xe0MHlgIuk1iuihBRxCSJzY2j7wDEkic92474VvgxildhVTXp8M
qz9nWHz3vX/yEyLwNHVKc/umcfN0lyDsQQ9/KIR6S7Xv0bfuctGBDkzwESJ6fXQcecDDBA2xs499
QopcJDy00MTpVgtkley8veHEDxA0yfMpuNY1Y1/GJt5mYM+QqUkatDMyWZKZ1HczGh7d2n6qWtpQ
o8JEAMVT7NuRdbyb6foXU8tEvwVbZ8zYsWBsEJQoUAFUO6Mc5NoDh3WiMzTcEq+oVik01NTL7PcE
Ha6DRu4dmszOM9JdLsv+3ZTaEdYMKsfMe0qZ4EJVRrE+O7SuRU2AX2kRVO4pGoMRo81NAUwDk7y5
Hyxewzik5SbkI466t1Fa8DEStMElxxI26QFcAePnaii7c0+8LjGjcjF/pdthZrxTViEuZHYfrFoU
11Domi7adONgHGZk3IVtEBSU22hWaHtDaisX5GS5tZJx786DOk+GSzDPYiMAPNEFcd1e+pFopDq0
cckp771GXbU3MtmywDuwEnIYjlMfrjMsVCfYMwcil/1DIqbjDL3m0EFKmRKeriEywKxQ2esInGnv
EeqbxBUtU7YH3LuVyypLjKtIaZN4sWUTUKs/+Ln8FqjubmrfevNm8kDU6GY4SeCjsKnqe1OeB+DQ
W3qgZpCmEBvJYgFvEy0WjCZ9bRVsvrjC7K/NBTbE2W5WkvMhsWmMGkt9h+3cwGKFiskUm2zO6B0Z
GQTnnFQPPXb3RozovpYuq50PYyT1hf/7KYjcXLsVUfPJ6CzjUEM8VDNOGNHENDYYjLVuzqHDRQnL
mGpdTM+493A+6ce8IIXPxJr8INoCGSb16jGdmCWO3oI6GXCeZihgQRgNq7AY/K0zz4/OFKIJBfOy
rzXuVq0ISSKbhz3ScvKGmk+nQl87O3UESnE6V2Q87vDkHipjVkfdggyQiepG9MOZIqW8MJPO7jTg
4W7Zu+eZDGW9Yf9Pw7TH+7ek12cw1ow6boJ8Ht+pLmZAYsalictjhiJtX0Ftke4ELtzSD7qqGZFn
3snT2gPhHumpsPNqve7Cpj/ZCWMs9tsogA/S3GpJdEmgV2yrPOlOQB+ifTuLjit4bLe6aBbauWlv
M4U6ZGo3k0IqEbb5Oy8U4GZLomtBphXu4S8QtN7GX0ykop46EoeRVxiWs4xrE22JAvno0PuvQ4P4
VEU8Qznk2loHIIF4E1mcrPWjicwPAUmJQKzRblNwFzdo1tYWTsJ+cI9ZVn3p826ci9fBx9zllfJc
dOjWRgOAoO5YwThxzqqYjtZQ8DZYRykjRhQ8MZ24keAEcDDtyXaQ4JrhvsRZTJCT/lYl0qQjbpPT
NQ0BQUFA34uq2sho3InWJ4NCYxlWDqclhUa2Ts5GThqVJDWB0Qq24InVAx8QaQXtNjSiFQ0Odkeb
40MLTRz55KaoBH4WrTrKfJwZ7O3khLjYXFyavdbd0neH+KWlNMkG46uH/q2p5ovzaL7N+f1ilZA/
KHD70WNb4w/dk4PB0SBJkHWEA8KbkBohf6lqMByQeH4lhh+vmxZ8am4yemB8EAZpB6k7w6ocENaI
ilmm03t+mxI5B4CPTmdYwsBidcLDuY4MU0N8pWNXiLjxUkZPqxIq18LQRMfVVliZoATULlw5xiy9
NryELTlQk5ye/Y4cvbCYEDKOhVybnpcSZOYcxKTd+SU6YQzjngkW3aCdDZwH9SkLQd0+uuXdRF1m
ab4TdHWfbupBV0HCqGWyvWY3OtBUrCE7u0zzQjdWj3NeIoJcDOvwNxft0IfblPFBEjtKWreAEQel
3DMIuQyfipSuJUXkCZg7hnekHn79LTRzT/gqMDWDECNbKwN0OoQuY5s0Jg7VjVG9kbKxoWjHF0To
AJlh2IoL6xEybXaj5RIFafotngVnxPVAXtFqQDm3i2tnq1sRSLd0Wo96tzF2RQobkvDe5z4GGu/H
cDIaHCTonspgeQXjbHu0Y6sEJescB9bk70ZaoRygo3HjNjlMppkifXTeFy1/hCwgcIGy8HziK0Sy
/TKMMCo6Yn+DPmuIqVYiKFNYNlU4NYtCahc17k9fadCmC403M3whYPxXbnNumpfSP/5Kcv4dgWmq
EIfOkp3djdr6FA/odkTlH9yxO+rsrJY9r7QIjicU/vvJYSlOMGNaVbhtZfNua+KtzbOt3YQ7dM8b
C3+3bxo9gTreRCLv9NFN1rcG1qWO+blpVOw0OoZup1uAwzgxO5dbqMicimkkL+oXbRb0VBJ3NdrO
F29xTzcRR7BovldpRlI6ccgM9q0DNjSuF4KhNvkAr9QFUlK5/jEL/frgje7Ocqq7JiPZwkIoBsnQ
+qiNOmWeTZ6bA0IudbOB/jABRzkiUWaMvhcQAOF6ebWzKoi8PokRo44rGgJErkGSVTENCYJCn6K5
voX5x9biv5Mj8LN1EaWPU/apEBIHRZNcYm+pIszuHGb1U6h5e8vWbzpZ41B3mdarQW4MrUXN1y8R
8++uaNqDJ7If4ww6whLjzyaMqOQ8dUIG9N7VeDXI+6aoN7X01LLvwX56xlD7Gfkc562IAXISNxNY
EpzEjDzxM8MkckPaMw04OiITCD80qTjzCetHWhNKN5K5stUK26ERrW+EWUZbGyMEwy3HXwGAmTFP
mq9jK27tNNY30HdIWYPAZ7bvZTyRQ1VUJPvlCmC9A4hDQrI3vPcMtP/es/oNZeBOt3tnhT4739D9
X+dVFILEuyPvsufYSpeVuWQgU1htlNWB6FQRJJiZlVO8YFBk7GNDFHXc5htkCThrGOBFqm/b+hE8
rsWNiQFrkCx1hgt+iZM1GoRyq0U+IxBbfY5G3R0Xx3JgZ/Eb+ogUeU9JMLbn7pHexUG/RbU8bLTQ
moKq5BQwg5QLm+Voj4ACdtKta3c+7eBFyFTCvidfmoPLqoCmsGFGgIUkdaxjpXPuC0P7JJU6lNj/
D5OuzDV6HsbXZoIMS+BDYsEl5qc/etp9naAddMzpsUXD3TdEvvFi5nx8HDPnV6v3BoJxRNAe7kI9
734uGc3Cyk+qjD6tRIoVBJPzPLtvGV0a2nBM5GyiJGy9Q4jvE71MJhop9u1JddWL3SRYGFxCGLLo
YSBYkkWJsE6bN0zAWFuRI1JzwRpqRzzIpo2QOF+/w+yqNCB5nGhjo1kvvCHNcQhNrhOAluEmHlpJ
jDP6V3PkBqpD59nr6bAo9nxO21195NB/aeZqgqXVPczd3D/nvbbo32SzKSCw95Urn0ipnE1SD0kv
HgCr9qfEJwMh0qk2e51R+2R6tw4RoUErordW2Ax82hc3yz5QmMNdCINaved5QkB7DoQNI9mSnXrD
iYIVxMGnXdJDk2RDrCY7o1YRb+RqEHhbpjeekPDEQ5JY5sr+1WjmrxBqSpC7A6JAAC258bNr3tC1
HVSU5usW07oDARq9W0QrLLcXnX90d+XRIJlmYhzv3MqwOG00T1FOj8hpojspUo1DAXrnmYRxxEpE
AbUde3w5kswITgM6pVNkL9HQo/9QyUNl0Izx0FqfY7FIJ0G2rmUSbZxZJYzeGKaMgEgV/39TMwzH
5hjuHeOm89jHvJRxWoKJZ6uJ9JWFFi69HV1mQ7tDzBWfhr7ztqR2L6C58XuEJzlpBEcVi8sfkSqJ
rKxtXYhvmubNqsFisyKIZxVxXdyN5CFBP+3Q8JJLkaX1o9ODmk4ocohFYT466x9ZwyjeNLByLtI4
0J4mpxoEDgIb+Epw0pokazkWLEbMjbNr8hosmXbwEugjAuMIsdt0r1vW+W3eyLVWowmXaCqtiUks
mPNxZwCSk+aE/lnLX3sENOxge4DUnKzGV8tDKotwlpjUnoAuH+CkRHWAym7cOTbT09x2MEYuXngI
N3h5WVh5YJ6ZDaKV+dal3SV6OZ2V7b2SgtetEevPuyziHNQ7tDXZR50YjWWrV0PgCER2WVtcSqh0
IQycnduWZ59ouxPV7n0tSFuRc/lWNlN8hpTwMjDaIT0AaRe7TB4vFtYSlFF4GVIKsDw704M3No3p
Oit2+/dqINjO6DmIpcW2FuRO50332mfqu4N+R/hNdpPS9dlKv32zK8nQquOIW9QYWsa6I3GjovPX
YkWupwwpw4DiOSNHpXH5vcOaJIKOvpJHQwEzLlxtybuVTuP3wEzyzsz0A+vWkU3iBjzaQOBMt258
zaSlT6DvYNDecovqqFd1GuD23sY6kC+F8DDI5vqO/vaj0eN8tmoEX8z0ARv5xByE+kjnjKAAdyrU
M9XIPrI8eDUm6UmDi5iZaz/Kpod+MfYKPf3mEqkDs2vnAJPnlvVnQrqBgGIKIcDpKQsy0jmichwy
CoZ87zGkXsW0yNZ1SQg34nyEPyPQ0cQHUB4m8JqXz8hMftO16hx79X3WuyMUrV7Dk659zk55V7hs
lpFB58ObFT3TYjua9cVTVCpEuO/tsnwac0JVMTfkG+wxVQPKIreZPFTYIstHrexpsHso5tgcLZW8
mA4UYpp/eiG1LcIokOGEgO680CR3c0j2YjbJmqLFsNIBLertlF8i9e42XobfZNzGJiHyE1MHHRh0
0KaEaRdYeTJ4lM34bvYc23yCtdyw1/ejRegYaVwghGf8+9yXReTkxyylZZ7U9h4xPM/O5UHFUtS3
EscpWc/FRTeL7EJmC+rNvmp3oNyDUPP97UR/sGrRdBupJKrERCIe9VkNlSEPbMJ7CKCQl9qy1K4d
zdvECJ9s1qig1Lh0RfRhxSn9EV0DHliFiNo1aLU9dYxhcmTQx/RBhjnLyoDyNxnB7xU86V5zgF4W
ntevG4kjJtFN8O4Rtz4NJVn6HNLjKlxpsfNJp9wMGjteo9o/lArmRtrN5gFazoNjTG91pwB8Jmmx
a7OBZvtw5jxAMLFBD7avpoiA2fCBv3ALb9GEY5S6F3YAUOpG9TAgq1yqsLfIhDvspUOQLMDbUMPw
ab9QW1yAz92y4XFGbJ0TFksP6YRv7Fi57dXo5a8l0cLmYBWLs+kjF6h1jWwIA2w+t7Djl9hnyRWq
aKob9F7zlR/Si+lyMe5mWZzoS4APz7MqkNY4A06zHnNL7otq60q0aqqpiwPQnTdouK8+0I5N3L4a
PnRkRmLQBDp+2qzvp8h5TXpabHltkNzsejddwjnU0SkzOMtDk8CSsoB9dcA1QQ2WIu988GAmB4EG
SyqwXkJ+9MF/sE13ny/6EEPjh2eQ0nEIgNj1uAeykWoFaI8RpF7qbiOPKq2EhLs2ZPMQ/9JFRFdm
ThR98AgUX78ATG0G8ey4DVTxAQcpImuQdE2DGgg0dZPG9Z7p5RYNzbOYVEb7TG1R974aiWpO0JuJ
BcsydiYAYWtnbt2tdzZq/bOTdJfmjiGl03Nxabh4/TLcOBqbCN6Ffqv6aNPz3rPNQYMuGXmMpvVy
pbAx+iS4JkqnVxDqIb01PYL+6z4MUjmUx34WMAdY4zDx7yTdfL14AiQJqmDI+5MRkWAZNqjmtKR8
003i7mcSWhOD0VPVeTx5jenc0ttneGhEkZgOLF0syXENoEAPtYm+lLljIVlp7YDlRdEVXMAB44Zg
icCiPbPGvkqNRLFBn6okq+61tj0LO/zB44h2rDmhj5VJhgLRegPX4uAU72kiPhqnKWm7c7vFrvO2
INFXpYa8XrJkqoZLpa2ZT0mntNYDUZfUSDBvSIfpwd4rm4N7/ejGY7MZowF8aX92I/NiGJwlbSi8
pJnTB43teNf6eNLr5C3WwFFVv6AYoaYtt0XrvsYEP+tz3+5Mkb3NsfXNbw4peTQfiWVbQgnVw8RQ
cw8u9Dtvx5MZ0rIq3R8W88swbO/Bhp59iw5f1g8PELjOmjGx0/aBneMQQY56KEKAH6U9UAj79QgQ
33rVQSELG1d+tWxXS9+2rHRzVboNWDYBWs7BYYWlzbyJjckIkh5KbSwcfOgdPhdjHoME1fk6IagS
Lnu80UhswYCzTSvQVk5rYLgy1l7Rq13pGUXQW2S2O9pIziezirqDtD3o4Wsneioo3XpNIpttWOfk
Mae3uUXGiYYx+YYHWNVjLU8F5xE5zZ/VBETKgixEH028TnoTrVq0hQHsLcJb6/xDzt1xuGYrjv13
LjUAeAOHEthmz7rbmIcyfCzR9rHlfhW2Xx2FmRApuyrUPjNAEw8GxNGJudbAxscxrWULItzm1pKE
rjWpkW+KRPxQlTA2jtHRu2XRUP6nRNCP3gmc0GR/tJIg1iSef9RQqddpOVJpxGDgSMuBy2+hitSX
eCQwECuARbSS2hJ3gUNuSBXSPMiflg2Opjh8jcQRYseisG5WvSt/lqLxNy5C7SA121URD49Wm0y7
LEZE5rpnWnIoHOrkyALz0ZVoy+MW3oSDgSEtvF3nwJ4xkamRS8QB3UA5n2uEyRTObR2X96LvX4XD
0bs2mwE4BBTEvjP/N3XnsRw3sqXhFxrcABJAJrAtyyoWKYpW0gYhkiK893j6+RK6MVdSR3TPLGfR
HS01TcFk5jn/+c0ZJjiVkGPcEKl8akZWIwZYm4ase0mUKFZqAHQB6BdK3IdpssiHwoWsKfH6luQq
I3MgdrMHW0h98ZJm2YeR2NfwPJ/jvPwy9lG+tTM6qLaeb1qKLGIY9k0EtUCY1BhTMWMYOr+bBY5M
c39K5v6tUGDf9buLYePWbeg0ZSO0d/E12RclSoL8rVLdpfOJjZxVaB5QrLjbYaaLislm4y1vyz10
rwPbHrIaI/iE0Os5oqxye+NLExDsmsFS2bpt91bk8ReyZBEeOaAEjs6CcQBVTxJtKnaXfb7zaKu3
HaR+W8WfcGxVMPqScyNC+CAEilepgaHFfOiqHP8kT6nNSAPhj0SoDmh9ghJBTn7qzXzYcLgD1Ozq
CMZVN43N3gJe6tHwdYu1nRwh9nmhPlTOWU48No8wz+4qLLLHnMQPP1O8eowxmDJjykT0Lq7U29mh
mJ3a7DRF3pvq5ZkI62E7+hjz4cJB9rrJLL6H/HdtjRD76aHwGPcYurnmtQrC0xxaNCQ21zFACG4m
qotWpNdQp4nLNpiaa5G3VjTtrEVir5F1XybenYNwuM+OTySE7VT9TpnL97QyiZuLiowRMu2elIba
yaxlnIj5fj95BPk2m6Igkpbd9TDg6ASbk8a98p3lSrhvZKKoLTtrCntf6XjD0DkaffrS2mZAXBNx
8BOBgD1caZLyGjx96KUPyKGI0iqwlcqwr6PuQfaFQYtnOHyyytIe95Sw2WuDv+kGjTp4JtNg0GPB
0MGtnsUEv2fEYNNhZ+L6bZyTZPpQTB4mwSOe4QANHOvFNB6FF3wVqDGrl7kDBvI7irCJu29pu8sp
tO8XkxgaGRY+QrYw24V6ew45wPelbHZV4j2kdeHsJvgEDAmpybw62QWydoFFybpVmFK25r5pI16s
qG22Mo38HVkP2IoskFssQuUZzfBSzhZJuVaH3j7yULSFIOWOCh4kI8uqVIgBkuElN0i6s4iR75v7
0RnbXRphCdAW3Yeq6k/4EaNjbBYi3OvlCiuYlnWE14UJ5ZugmC2sCgyyrQJi7iLPxCfdWpN4jhvk
ASIPiPQc3niyRwdnMGbW+r6FO7ylvgcZyMSwJz1vN6QQLXEZJfYo+VZb1m0xDwJj5MXcMJJH78lx
mY9nbME3HVQf3GOdL4x27uEMFIe6tx7GAFtRMLzZf7fESd3IyDiZs2088KCvUqN6LqrxfRnQRPU4
uaNr34paS7GxK9tA/0IcnbxELq+e43EfeTMojprxMMGAbW0G7oLJ66ZctHMhNjNQmSssg9K7AgcO
o4JRv5QoD+E1my2DzdIv4NsNwU2d7juCbOjqanoU56n2Z4kZJgwnFiF9+p5UM8A72Oc4E/OmWlWh
py8OdDTr3WBvhI5RwIrOsJpkwrBMsHZyj3msSxMcLe9D2O3cHE9TlNYz3T6JEjUyOsN+6oKwPrSG
dQNL+0fNLrxbOkXLGdflNuyNz0EcfSSLPGap8shD7A7J0D3SSbmtC/AHO4D0om3HuMZoy1tlAm2K
UdmPBFZS+BDUHohLXuc5uF/7Hf2q3LseWTmDk19Dzd1MuUwO2aCSnVlhi7RsDa5sC+eGSA0HO3xH
+WS9k4IDMYLKtrRnZnmChAYytsLdMqn+yDwuGjLscZld4avjf0ut8D2x1TMWmEjQyhcXKk8o33Gv
IkcPB4BIGOekyuTJLasnOwzeIIpM14TO+XjYOW+G7TxAFzwHFZKFGJ55Nrjq5MQOxQ8KhS0vHdsJ
e4wrnl1MQIgxSCLgeIHkVHuPW3b+kPrTO3iqcTQc+wbncqBq6b3PpYOaBigapg6WXzPSySTMw6MR
9q/4pRGZq9qbRj8gNj/cvoc2Q0U2CTi9WXYUOjUwhdkY602o8Wpvb3pdeWWUFKXVcN8bcDqYt0MU
J72yLPJm6w3SP+M2cy0WUHzIj5RPUA0Zbx1bTcswcRDIAbGgyrG+y2xxiQhpMaA0jE01Lo/2Mh5D
xHExq4eVLNPdnAx6JwRStJzuffzqtrA35ijI9gbugMeet2qjKC+qmjrjdp4IRws9MO9CVPnGcvEv
o2T8jFkCAziOW8u0KBmTeT42LX2jO3RP/khCIjqhEV8eIgFCsMIgLwyCr5Jok7FOmgbHgLJq70Xi
IDHTSlQqarGBenkCSwu3DLQ+BU54nWnJki/4VfkIxb+jCQuUZLB/k9XDlwm9OErEhPTsgZzcrM8I
EatTTPWRu+wqbFEIL39zHYiEabF8glXu0LCPiG+y3NzK8qs5QAAxl/aINXp8qMhENXssuDoKDkBb
wmhqkpzI6OsYhtfpjs5aZu7GA8vaIohEqCejq0pWb1L5dCYYGG2wOtahW2yvPgpnRpeHqMRSjhjr
epsH9kIAOAwmNSFvSZYn1ZSnGrVjkLcPw5DcJlQCchrjCyyUXe738hSHlC+2S8PkNNE7xJyXXBFm
HTcRYyyUWCaKTm4+7hMmlEnPD45F53PK+NZJsWFsaMKLHT6XGAGZ5yl+wZ4JRAB3h0IR2hEMw8Er
B3Rk7tjSI6nreGiegnHBzBPfDAUYl0/lVcR5hY9XVBEf49U8qoFsyyHeq9LH+qj2X7N5xNEHlLAW
YgN0/+QOUckWTz6SWMovEVHIW0bWp7Km5S8AjB2F9Dcbp5cZHsCJKQ6hgTgk8YA+d6SW1fZjNb8E
Y/QFAgTcAXBWa4Lp5nb1EU/5PTPN6DLGXwNPVadqBo2AUpYY/n3NrBJPq43T894lFHunsAQ6NeGY
OfOsDnFnLPuhL3DzDFDQZMiSMaorNi5ytjC6q0wMUmY4MfBZKBwmVKGoBQOkW/TTakr3sGjDa0EP
e/as+hFv1uiIOwrsKnLDKkdzTXpCKHHhgaVLhRXA3k21Gx7aj10awghmCKxPyu5cGz3eyCI81Fmh
aCNHYnSK4IdM5T0tAzV9254sdqascO+zBfIdBCSKvKDARqU4dWP5OfefAPIY588mAxiODyNwxSeQ
Qoq5qay3MPZ+NCJ6a0aYs9AiNnIEYU47HFknG2C9Td5Dg4mzTqxK4DtsRv4avJNAltYV32YLbz/p
vDhm+pFl0zPMfh3n05NlJqAw4JsVnuHDPiy2QRPO3XYbqMyTA9c5nAGiLBqy0sStJnfyq8AC157y
nRON3sYv85HrSoy9koiZGFWjHbF53TJxMEcLkx7pMv8el3PVSYU9MbSPZsmg/sYFkt/iJFJ/uJhz
tp84pEyz29uqX+4pfpd7n9yZqElw0hD8K1czCW76mUTgHmEwYjnvjjdTbwdbmWT8AIKM6QnocEFr
JyzqaS97fEpir3rFEZlVApVvHImqCTqxBc/QIV5wJkOjxGK8L4+TkeAi+sXHMQBZjke3Hr2MFdzU
Ns++WhIb5ip9ztAps+/Pr2pQ111JHOjS3TQcbzas2Jn8cY5DJPQ9xVL/LVNMGoNAITdSPia8E71J
LP2nLgk/D8XMVLMFfekz+Y7wvUUxHDHH9r7V4wDzMK8Y6QFgjjDWqyapz01h7nrHuE8xDUbrfnFS
dXCAFwKvT0GH8vSYd+MNW+VEA3WCwg0fmxkNG2obXcFmRKSNDWpi0A3GiQtAsOCO4uYYkUJorh3v
Ubnh/eLE2MJNjb/jlP8yGSq6FIaPu0zTnZrU1geRHnk0UG7d92405n1QJZC7UzwtIkO8EImX8vbC
gbUDmuW4vRO9kEccMMdNWtE1ZwLqVN++iX68kfCNIOVBPEiFwjEE0UlrStYZ5Sp9QbGzLSDxMLsZ
swxIolcO3kq0Q/UYvhilHjExuhkj5+vUsmgNZXJASblLSb47d0v5ESR2cBUUID9JhePtwqxza0sr
I91vLvfEyO+qji0LntgR2OjMiv8saobGdc6+UzNdiyoDlNFzidXGrQ1YN9GRrO4RKJXu1snUD88J
CpBBMosrHVyMVpRQ+SZ66UbnzJ7xqTdte8Pw6wcipW9BTERjMzjnQAxYg8ITiaQDZZYuR3vrQJto
zzi55PFyHULb3dkD5K7pzo94G9MCxG720QCY+I9tMtbUZoBBCdJKKGsioegSj/05RBeN3CDPiUiO
PUIvmKq5C55AKKaweTZ2rQMp2gpMNNoQw3rgDEYtpGjYHEpHH7+hl0w7WTnEHFTtOkzNoOLFtLRT
5pBVZhFwNXJCV1V6j3wNK+e549aE0QFBAhjUgKthD5kLtj7BJR7TUY2l7ufJYsjh3Hdtc5ptmL4Y
qiBdCMxkHxjYT89G9A30BO9y4xKW/jlJyKuzEovaAkEAM9jw5A74tzuaL3Qztd33MI7vjaw1Tzms
6EXPTsqombbs1oTAR1Ss4NVgGXN6ojZ7qIifuAqbB0SZR42V7iNHE6CZ0M8pvSp6aGL4JB3LhGlL
WcW3kgyPXeJHb8KzGH0dM1vmO+CmfdY5P8QSJPvaiwAZs+8mUqxtPNBKxfPWNbAiswrkBrZoxa2Y
5CEQoX+GR3apHSbQpZ0f80Xdt316nIRPwlG5PONCvZBAlH7EPrV8YbFL+ZriI8RjvSzhKQuPTbjt
jGck6J1O/cMsqczMcxAzdck4lGbUrBum1c2xzLAbjWLmaqb4lFsU4RmFBQA55hYmUdlw50knw+FZ
NjVcxOEMaS8kLoeA06pSoOepuEl9ALkYCw873yjCCE8edEFL9vuWsnvjzeqiYje/zUrnixYja027
OFMtjZ+jFJJ8FUxXjB2HTe8N2ZGeeQ9J+r2tMutoMDAMF4rwKH6CMVmwaAkLXArGQVBIaZSW+sjO
eI6UiwoWW+oqB1HmffkwQzYGr7bvE9godMfvpACOGxsHoK1Z0uJmZfXWGqaO5wwybNjlJVqsfmN4
INYIKYn0JWsLERz8NYukVvjbXWe/G4V9anzk6ilSE9EVR4JeGNHJ+qgG4yv5cC1GQCeMbNtNq2ES
tEpXrSDeS6qM/PUE9bKMrF2IP92lmzCNw+0fzmlEfLl5lBYhCaUVT2zBUFU69wuhvXK/+B+487s3
Ao6r2cDlSKPcOlYSw/jnPo/ONeduOHn5rjeWV6mKh0hG75WG1/Oe3Ptgaw1BgCy9xW6zByUtD77r
f6s8Lz+v4rP/k1Dvf6HB+19p+f7fCfXMvxPq7RkXfy/ef9Pp8Q0/dXrC+5fAlBfaHEQDF88UJHc/
dXrC+pdn0t/yPITnu675i07P/5eUvu0ppPK2x57yH52eq/7lWtLiG9T60/hf/wednvhTIWoqYaPh
9ywXC1QH6+Y/VHoRbo8pbdpPb598AFem/f2CZyONnsL0bUKZBIsc/K32fhDp+OQQO0cAAWPVtmcM
M7ifZgOv41j5qMMg39L1QVYmIRySF5HROZYuq3mdI9NT3MewhJbsEjitxZkEij+w4x1+ufv/FiP+
Kj5UttYW/qo9ZB5suo5jKct2PW6W9ftVjaqrR9Aac5fgLCUqdmPha1QoslgxFUxL12iHix/4Z6f3
drGNf6hpfV1clRwH/GHJ7f2QOH6sX1rD2AN6ix+yJl8OQ6oYHhIBsxcVJLeE0vTg5eJmVmgWKkao
3qSzJqvaOIQl0gjqW8xgBys8KDArZreAFF7mQolGdg/xa9iuP9atCaGqu245MB4atnI0q6uSGVHH
oJfZ+9QSUA69IaPRmFymoLKXGFFj4LAKx4U9GHsuGacGAeEujpHLh1gTs/e9xjGwJGOgEG98vz26
CR5mom6YqUbtvIkHFDRtoe59ENkTGaY/iDCMaZ2gNq+/m+MMPNKHuOmAMaMtH7aYJxwbJkZ8QbUc
pGzA80XxIx3Sr5Gb+kB8xMdkRr/PmIsx8J5QjiQXr4jCPbPbF0LErwxCrXdJ1QOBheEGZI4XySVT
rSHRmUFHdlsuPvS1NP8YEpzCjceleR6+F6MM9FDxumxAo2H9PXsjQC3aLwan+rbN7cWfYdTE+g0M
XY5DWCB4mzZMOKOyw5UOGGY7JVSffg27JA+GB3MxvkXQXGk91Y/1MSQ93121BX4mRLpMHkmAXup/
ptakw4nUcDQ70In1FyYBcDvI9r6dF+jnlONIvF6DwQt3eHAuh/UWJmETnlAA6OyOgIMRnmnWpFfu
aO0wqIU+5w9vGa4pe1Xwt614IZCYs6DFu9OtuXmenZzCZXmzW22R3droE4OIPMMFEKDWwr7Rr86O
voed2fBSTflTTIW+E1A1TsTkrbAXYAnPzxPJq+QfUjf0c6TXTSP8pfg6BPjLQTSAV/VY7jKKFJoP
UZ0We3jKVQYxCsPoYwsJC/NJeKZ9eraW+i2W4SOZS3ufmIXL0Am95vlByqd3M/tDlmLEQ+YvNs9t
BO7OEKIfMSaNtDRC2V2LfTE1a1I+ygTFvjZigQaOBuXWH2Yfgi6/M5pAsjObR7gu3ziBwL0uzE5e
wd3uYZMw5YAJYLPYDCqgGpIV6EJ/8PEkjm085RPvfX0luhLZsdX/+/sTsXjHV7SeNlTWGlZ4x01h
TLyjOMh2fs/viUizxzjje+tQFTCTGrbru9qSRbB4/d1/vmZ9exO7bHdh2mh1Ggt+ffgeOXd7Q1Bq
yRNpRYBXRFcckPp/zvG7xfUNKQfppXdxwY7atb67AysmBScceFXwE9PzxhnWAWGa+tGvF77+V1Yh
teoaamcZ+zfrZgQoaqOs4lOuv3q9svXLmhG7LYwRcUaBhI/r7U+c9nMM+V6RXXNGyYwQGUkz86Wd
NNG0JTogvK9I7Fu/fP3RKvUBKhBG8Xv9RyyBS4gIk4Qeg0oHt8cwfzfC5pGxLX8dpw/YOTYnpS/C
rjA/mCQN7/pHk60ZCZYY6S3H4aic4/qpI8O8DV1nYdoVIuriFfSznolu670GFqw+5COkajyFcKCQ
nvFCSMxjERkXxz6yMZsyyhI/9Oy1yIxDAYyPlQxukXEDrChq/7BEuBDVBVxCafanMi9PoxOyacSN
sc1JZUD1gpqHgwlIV+7NuIIJrVdVaSI4QsDhbXgbM7eQN2l43RoFEZDKw9mYfjHVWwZz30ufYG2j
tw7bH76nXXqfeQX8lhcZ8GQdvZpJuHuyl/kxLnhrSVJF916bzQkaTcC7MxMC5KIX95V1yasLE/wg
mqtPacmOkrTXhV6JQq8wz2qty/rxrKbFYjr8iCWNty2sS99BiASPeZbxU1JXZFxMoOek+B7Wu1zP
UFhGm7lcGOIXM2X4CGtKBNvJYLVEARgLSnvPhDHSMqRlNLBbD3OoO7CMlvqlMDwPvmeHHXkm92nG
8kTIxLzcQGu1XjyeIZWeva0PidFccrWQULEu0TnGvKfXMTlWRA66y/1NhuCRBGv8y+oyB7wly9x/
DMkNPBQxx4Sjj0acMgCE6wkgj1FZ7Dg3sK5oQpVi/C0wkG+hupPPeEs8uibasJvKYhb3xUjalLPc
MXTHv9bGyJsU+at1ZawHF7pK5IvuPgo42PTvxSkQnaLeiLwawBd3WD8QByXZDGCXJodAWjfL0vPj
4a3uwizfWgruCPHft1Ud044TeDUXvBvs2svhu2siAG0jjrYgzV+ZVDKO9tuJ+GCYagEH3LYf0Is0
NaOSPn/IFfbMSROPOyVBPGeDx95lKe6iki68ghV8F7k3rN+apdG1uyGXw4mUolNfKQaBNTlyevlX
ErsDROdEY2mbkcS3u33myMe1MivnAe2axerQX6pa2ApJnd9DMsOTDo9es1YvhCEt5/Xtyur5U5mM
e7PG9i0Yr+aexDTDmwgDh7A5zVd2Aoe+GYCIG/LUdW1lOBp6G0MEInRXbElDwlvrm43msTMAh6jM
WNw3XaBt7HCMtPvcDHAiKsEz0s/AeMSNoN6bNk4xGEs1IcFWmT5OBzxUKTu/RRYnipW442mK6e9Z
ZxwTJhGvQ5k/9voQbB2HwbXXJtcte34Z+dbFgv1p5Qygp7SC9+Ll96aT3KMyobnlRpTShXU1W0/r
2QfShSa8PKTecFdUsFLmjBscOBjsjfXMAaYrjCIQ+wJ4B9cB9nffYxTe4SF0CKPpSyVgafT1FeZh
005fFK96ewQIIawN0RmPD+AKXtseXTT4itf0+yLnHVQtbwN6pY3+Hrb4jpkUVbj+E/EdqOdDUIUo
tNcqTCr1GOsKNK0JeY8i2OxrIZHbfbNrLBfpL983VJDlQ7AXvZmti3D9rygyK/YsEf28mHFkQxUw
SfF6Y6uVzanruS1eYmfEiGFgY4x2fyiENzDWNu8U3MhrZmGF97iegoqRwTFW9lPYPsQSXyT2QOY5
CYANsFER17dRCkO1aBQVuDc/YV02sCZI2lp/zXp+jnqv8fUrhFu7mS1fme3ZmPTHAoVwfWynYD6s
b5ibIpIF32oJbntoRx0r0LziYgM7n/fLNcZ9WI8p5on3pk2LTlA5k1F8VKdoorQfm5Nj4W6dx/FH
jB3ANDFd0jdY4ES6JZoBh0j25vWt6PU9GHv5Mab+vFv/at1K3KJ/YXyMIRqnOX4eBi/5dFc77zDX
tNyKa6gj+3tnx4dWsrWtu1WQ1lgF6HrD0iWXdoGP9KZevYUO+eVSHw/2WolwEveOZrTrQ2Ld9Bsz
u64G2AegpXypvrMIOsmrJXZn40GbTHWFNKrlqxdHyOVKzMGrkgaoZjKjeuc8L94jsZ3BuYAW+dPD
5zcLn18bLvFnv0W3JZSQjrKhkEJ3oV2t3r5jJBbiDWP911Cza8qGoIC1hlpf5HryyLIJ+t1kOC8R
ouwt0XjBcclhcyNWxm2M4iCJo5NfYndoOtFXwpvYq0z3Y6nFC3rFdpe3DsBMWFwhivjUKK/5h89t
O3/0ibYpBceyjfgH7o/t0bX/+rkZIjpdOlqIlHvnusqLHHtkABgma/rBH2AuIMQ0s21oX6/1fBX1
n9Oa1dd2TGiriMQDL82w7rAoNFyTya1h3AiG3bvAHfMrOqENXurwsuEXjsgcCc1i87C77JgKginT
2IIfwkLw/feB8+Y4R/3XtSxeonb/902xkH+9VtvE98f28KqSwsF76Ndr9elV3IZJ1M6cWWZRToWO
epnXS7+QRjUiwouILK3056VH+NnauhIEO3SMu7XeSU0EOG0Fq7bARYo5CVVt2DQn5GEcAcwT1ydv
4tFP9bgdOg9CTCGvZY7F2N9fja0/7a8dPk+Ol85yleP40pGWfiN/eeNkQdULsxbtd4FIxP3onQ7t
MkpX3LVDgtTCO6tBEWi2CpC1HOLTunFUpnfqJebn5Zx9is3xKWfa+XOVrWt7jSrAchR7HfGVYBxy
BfOZcg8Whh2Bq8Oy3bgjwbrktnG2UqF28KgQ9HPuc1NxPUPq6KDBffuHy9UL6I/LdZWwbCHhmklX
Wzr9ermjN5K2jZxpz7wFjo/CNCn/ZM/6mMj767IFTGjial8mwW0+k/dXNdQXwhogW+vjcC3g9Ba3
PoqcfD2lEBq6OKVRsDBE7tlP6pk/6sIA33Hg+SseMbK8DFMJzLaxKtUbDEASDNKhfRAxYfOe+Pj7
69S41u/XaXGFluvYyLqV6Xl/vKRjhwMgXDTJPJHDClFDt4sGDsiZUxl/JlxhxEBLGQ2HyTrPfvqA
Ah+2+FwQGpMZ/2CfZiuNE/122/k4QpmoLi3L51XT+8cvb9kYm1BcwG13+G29934YHVEY0GlUuoYO
Rigg4wLQYU1MI9M6klunmudDzYxp7wbyzjetjLmPdYupGrhGZ4ZXUKLRhafTKXCc5hThrb0Z2pt1
2wzS+Bt5qvm2MP0LbSrVk97m6Ty9RlNNdXk01AQZ1gtnxTGZWbdV5c3QugnW1IfHWu0ZAUgOkojP
KLQ5H9a+eGxRI4ZiJ7A5NpcMqGE9QPTy90BXvPzabIIQQwia0DBx6y0/DhaEi6LRoQ+M/YHskxBn
It0C63oduwODUNIPxFz3rBzSTChZvM6Grqde13O81McMdjHazcK7aqeUdh6GsIfUmPX0sq4XskIJ
KZnoa33L0+xtgkVbaC0Y7QfnFWM0l7E5Ot5lvUEryCBQigUl9ciEyBjfRrxJanKrugH666jVeLb/
SBYBE2TqDjAf3ezDOF0CPokxsenpkigckTEYDezEuTuPDo1N3bbPayO24jrFgAd6Qicx5uA6U8AS
Kcf4R5gCyzvuV9tF05IqsNI2YRwT+eJQ5aS4Ju7QHdMSZSbmHYewi55CeRwdrVrQJTARBPusd14L
cOJLDqXvgtbhrgknXLe9g5Bzej/yw7AVmifMAID6ysUhAIaPICTSa6vHQ4BcksY9Y/MSITenngj0
NYXVfE7sEWixiYzHnFKf4IzHUFAB6qdFwQ0Nmie9kwNnk9LJLi2cxeNsnIwYjVZJElqGXeNhICOU
aR+iagIXKcHv3Jm925I+VY6NEp6Qaqsato0+AzKMaohDR3AlCLva4Ev0vJ4lcoqhOS3J+7rlpjg1
0FPWP4snK+DH/cgbYLjWJuqgjzk4W6LfEUjVnxmcPKp4gI2Sp/VmWpC1KDXfhxA8zpZL+lfByJg5
Knuw25zWsKQO3h4rCDm4hb/3ekqNTGahnYan9WK7dlC7eEoOaiZq3fUG7+K8rwVabGgWF+Q1jfTo
zRH3QhIS2VttMMakiO5/4ta6/0SoXp/YaByk08bEuNiF7oynIwboHUKi3lOn9QCRUfepoizHnpv6
xdVtI7sKPVGbFJtxhODtl56AyqOwWgGGSaf41NXBcOrL+sGHVn4I7JCU2IZc1kXjUZ1j3CZMabfr
Fm54hnmqYC3NeRGcx6g5J67iqVnpj7wmYjoIR+sSLOKAdfJ8je8LjwawgHiwq0Lh34iT0bac1XxY
u0eLET5apBojSq7epMLbkfAN6snGEpaE2vf+ro96OlukOsIM9+FY93QozOcgJ/Ot+swrAsghJeLr
tV38ieKGHEeQdV6sukNHuQ6QUdJDaata9I0a6kwomChxq0Nl+U/0rqdMwwhl4n+uSvxtVEFIeFv5
X9djoM/YIfIYCBaD1YNbwf5tuyQ/dTKGNNS0V7KZuLu+wY9z70RJMIhFrbgilk4z1ruGsSUot08Y
Ap/MoDfZkoPL4ufzp14PFgWRCU6y7589XavEE3gZKVIXc1Gf/KS7c9ziY4UZTf3+9hzxodeY1LBM
/OzhtF76qHeJuA6KKy9xj6gey1MZTD/frtFurOu2v2tfh+DOS/Co1+UXMdQvU9pdrW/tWhmuKyac
2XgM7e0sxeQcRsyFPFdal7URdCqo6w6GvKJ2X3vCnI//cALrqdOfZx5Fok+N6HnSB+r6/cxD3k3S
V4H2dlamdSmcI0GA8a7UzWlXyn/PT5B3bByRBZdoB8sfix19XBcRfXgJjX/jZJF5CfZsZSUwe+kg
idOjF29u+QI26aWPb2TcPg+CTBHV3tY03he9czcGtlLw0S4rdOSlHaNNj/3Rt6js2phVUD6tC62I
HlICQLe6AdUpfyhyEMvpUwg/VeBsxJdE3Tb79akorfvJJyRctcXLrqE7SEG8CV52tKYJ0o1u8wqb
lhU1D1KFam+l6iRGSEOOeDFTbLRXGGqaXI7OBeqqVd5M1viQ5+2TH3tPa0Nmo/Db1+y1P1HitQeb
gHt22MptR88zNzBOt7KP4huF3ZZCyNbbJDl3mXEUdBS7huSICnhaH1H6bjij8SWM4ZWtQ5T/+V/X
FpjrYUW0fVyYghgh609MmDiojYqN0/o44toBhmqgKSdHUxfDtLcjhECM3f/hnflLMW5hgav3Bwnr
ENvPP2xmLSxGsjYLFTovJlVrhyuy+EFpVTpF4/ruZN7wbTDnNwPTPurN5HrkeuiM2CHXFKlmyE7/
8LH+Wr3ZpmmDI5u4zCnL+WMKWCTeNE4KDVvNOAnCvYGzm/PouBMI5Pqm6KdOOQpfEYFcW0fjbhKi
P/zDx5B6hvp7FYlzKLWeI5nxekzMfl9RPk6mTbYAADcWWeDITUVCiJ0JCbIkzyrXUMladYSIoQAF
fUI7e1fPZzjnaC6HEF/UER0/GTck31KirV+9TBaejN6z4cniyoneDaPGG9NNv+WYqmwy3g/rKUjV
nijmWoxfAw3QGDN4gqa5IFW+l714onEFUroJJaBCB1V2P5PrbfsmyWOcTlYSXg+5Vd2GpMEgg73F
BfwOI57imsSBDQlD5JAD4k/G6BL1FrtnK5ifestkxy2wqkkUDoca2VhX7Ir8JjVN8Eipit0M+6zN
RNUfX2fVyYPlzs9Tbj954VesGcOfa2go8VIti+R+MorwSsdJrR8MaPO567HSt0v76wTy8rNPVQX5
ExxMo54pk1C+LSaHKYWvZ2ZWh8tJBPcli+f7egSVowV6TFLuyrrr9jogmsPXYaUqxsUc37ONI4qN
h7tlmj+oOC4xTmcFM4+R2ujIX1DjWfiTraO1JKBeolb7OV+WHrwwdRETOP66N1Rx+OhG7descD6v
XfLPJVoNr7DyvmtwBqj6hxFerWfJWgGuY18/OvvhxC4LhROzDjjDhvoJm6+rigDLsLqUJmtqXXa6
wdWe/uDHtA5ry2bqPW/EgiYgXGygUEEFyl6tf1siLwne1FscuDuQqW6MyY1lQa4T0PVjQ/zeJw0y
2bFkeNPWzu36+XoVvrp4W6wopR7Tth7SzL9fN38FlSzb0v7BpA6ZrmT9/L5sUHCEy5AT9B3qqYYr
ky9L+g3fmJdEvza2fkLro12PinWHrHw9BNZo7vopwyX6ISb3Unat90xowu/1Cj636Bi85OUfPvZf
z09bwecQOB5bji3FH5hSUCicIcbB3jGNotvQG41oXfpzWRFoGV4hi6CBXKdbbn8PXQ6AQh+uQvdK
onPuRV8tZJIFj+uKqVDi+27QHH5CqsDDKofl7OpdQo/MO3/8VDnFU4AJ2DqoZT77T2iL9dcN3tE7
uxQ20wzHcf9AW5DXFL10c9LK9Qg7zSjRI0veQZdeDu6IXDB1yEBcYXl8VY/jRLGHK91dGkCrW+dF
xiyeWgqu3d/fbVvfzd/3VkeaeCrxengOKN4f/BWVlQWewCM65aB8InD4ERM19hRvnZBXBzCi6bbr
dNMK0LP2m0nCICbVfAmezDKy0RZlDpnLtk458+Rj9qH7p/WAWOHXdYpZqfbziL3CftZo/FoKriMA
y8Vsykt1hp5nXf7+2oAa/gKHAPkAhoDCa6ALTejvSyDMwrkP4VvAL8jkTZA0jPgIS6gWJB++NX8I
eHVXipGU6e9E5JAFHqvPssUUJE3P6DXzh3F6kqp8QnrjX+Oo3903hOmYuM2cetd0iBnjX+FI0Aim
XjRn7aFMom95aQWfcL6xqmaGp3gwzeoywVc/m+cu7NUt7O5iU0v/zciGA26YEhkOw2trOvoynffO
zcxM6sCtSuCDsspIZbyKsRI5BLl9P3Da8plJSoFXgoJzMDCUMMLl1AIRLNbQ70M7pZceGewwF3ks
3Rvm8UxPJ845uIq7DC3co5ne+FbHfUdtf9Wp8ZPvaITc7PwLweX7AAPkS9nzAXztIWbWxrvlDp8d
WYTHoI6vG5OVWKpEEbyya8TsQg2sk9NspDfo7MMdpncTnwqtPh25uav7A3O6nZPujNSAB+qfabuJ
qzDOjZFdNQLbpvEZbuJRhwbH/j2BCecY/visAs6h5VPapjcdQBo5L9BviCQhe7x4t8Pp4Dn/Td2Z
bMetXFn7VWp5DhcQ6AeeZN+SSVLsNMGSRBF93+Pp/y+Crr+ur9eyq4Y1sCxeiVQmEog4cc7e3+4/
kW9vranHF0KrOYqwkUBRWSf6J/mv35LQu4/6rTtya5qDtWNDCROQnKbL4BKzbtJxB0JSQ3e0wo32
UGiuhooB1/sUrhhVraJAuxSzed/CzowJ6SGHsRH0bsAFJDJCbz7l2q8uP9Y5ichtm333ageFM3sO
XOQ3hu8EVhSvCCfA7M3PJoJih4aZJIE9tVhOEoyJmf46dQTnxjhQjVBsqwouHGmwzVl89rZ5p08o
dNrqFk0TOlkMYs2Bl7rS8bWNm5qynjAZsNpXE7sIvvGdkTPMTK3VdU6ufoWbmBieuDfvAg0VdIjz
dILKgng8fBlwZIxOeSyo9xdUnKMxfLoklS3GxXXR8MJXdWqZ4i0OVhqgTYvj44JqGJ83V3P4yb/Y
lD63b/GcNvv8rJU+0IdwQ9HuNXcdE31vNu/mjsvY46iBuAJj/cAljrakQm8Cr2W2FR8NZ75bOuZp
+I+24F4o0Vz/Gtb5BcbZmcEVc3Tn3JrjJuWHl7X1067JkYfdmvXRNig/BgC4CKqPMzr2IfVvi15x
ABWMWO3xabIammZQo9GqHishoR/B1YVv00XTvSO6Q+bbLwFzHj3Ozrys9zntH23ebRZkGK9vWQJd
t7ZfZjt601r4a4l3KEcPzzoA+LAczsXUSFsYTLIc0XYaWJzPi13aWocJg9Yiurua2cbkLacoH3eG
A0/A68VeL+fNaBcHPQ/esqCmixWMp3qatyKiW2un1Jb1EB1K8Bh9E298UT/O5Q4R0MXOpl2b+Q+h
QLDt3TRtvh8hhFTtGyoxLIXlY4qJdBLpu06ecVKF54ImGjFi+LE4yEV3QmtvFRy6QCvebdCzIdCr
YWJiZuXFaQKnh53mXmTMX0HNdtqApOQhDoI7WBLQwYw9vI0y1sHgmPdxlj4sZfQ6OQHMRtBtxFUT
OIprmd6Nd2YhAVemUxjD74rxSDFtj3w2E62xtmF3m8G7pw9+E39PK+OnjxIaZXv3OFb+efIvINi3
uoD4Vz6VUJjMZGsMr2b024iezwXpl3HfboWB6CKzNvpT7DkPRbi5F4C9ata68FCZNLufe+s5KOZV
5n6W1rgpaDdCAlo6ULZ9idAAlx6d1+pCc3+zoM/3rl0Mf1o86SaJ8XfB/CiaX3p105sJKdJdqPHI
d/ORic2uitBK4f4I5uwhdfFIl3L9hMFKr9enPUepEvTl1gf8LLrmqaf/Ri7ifT1BICElbBj3XVec
A/8smhMxsqsAaDaObY6xMY2BFHJDuDa66h6cYsMDXWlIyPEBWYgl0+FnF9qP7tKdWzLjNtEEeC84
E6OCv8zcjp17iCpkftbDYv6atP4wDc0j+MhD6woMwiOQ0OqsWdkplMM1tHnQZC6eVoI1/8ShSyf6
stT+xhiMVd50Gz9udp77bmH59XAlwpPc+kR20d3f9sBhzHgzADIyOCYvwiWADn2Em+PMLqCU3EgN
ogd1qA1cpyK9JPNeN6j0PazpVn40DX3X2sQiLD+HClt4ASKehqeJRL3B6OU16QkrUG2b2xJKCLgn
MBQ+vQN62+zihCIQkbTjKHdscBDVzKk1QyKeEZtHHacHSDXo5SyYnUe30B+F/ZowfNEYjY7DUY/D
TRB8lvXZlysJRsUFdJjrfUyiW4uTQewGVkfc9+ivTMxbHVNJ2/nVm86x9cozh2dU5y9G5HGAg+OU
3hsjHXG0ls6yj+bXLt4OWorfTVvHsQ4W89Om+RWJZWsvdFgM7zX2KUbtYNuU7beel2hIWkuHCzPX
aayU7aPF0F1jdDHRYkNtup2N4jnU4f/pqCt9jYGi3ZwI5j2N2rRFQ8gzRsswW1t6cyCVI0L/WEGt
0e/LFKpWWu+NJgbSAInAa/eksPfG8N4teCCEC4wHg/g50LN73RS/sNxddLM6NLPF5owNwGd7Iao3
989ByXNkusmpt27QPH5NLZTFvOyQ8xDKRWJgtPIngyBd2rflh6VHiPALPGqC99O7Esn77KY98SLO
WhPp0xLTju6Q4xpGchNAknKYKI8L7gHyPO9g51ob3BhPlhHeGh2/zuhbH6WBjy0KZsp4bualTS+D
7h7MMnnEC9UbJtaF58H5qIYCXyIsZGpU4ZIUpcmmMHWNg3CyOrXFay95/wN9WxLqjXzX0mib0/KH
ORi7YHbeG8/ZJHlqcrtqB5GmD+Fwj5/67DHQhH11YFx9iyyLCW+2K5GR5KZ/M/hW7911iXxnPfN1
iKZnFHXX2Ez3Dpc+DepbqCNBYAQC5/A59bpLSWA5ZRA8wc77WQf9yVmIDXXa4TSEs0RXeWeRUelQ
NS00aW0o1aHxyAAe/1Gmvy8o6JGEUrYNRd8/ALcz2INGP7WpH7HSNEJnbUmMn1CFmXuGIYEWBQji
ODIRDeIUcvQfKAMRaPXBafKz4BS6/A64tYuTuGguY+cNrB1jca4cTtVRlM/HtDAIVyZx6yC0QHtq
PLBGGqjvU1U34TfHyfu9SWbvRv2pk2njvdfNpyGfw3atdYKGdFawF/GtgU0Uy1IAPFZfRmWpnysT
4NnXX07m31DpBmDQJgnt+ZJ+c/BZQ6OdyDesQxDBpoGZiFLm0konbuqcmzksXubCz048vJxoxzx/
0ce+O3hNNZEfnVXHwO40kPK2Axa0s7fqrzRG22+jri326gfAaytYIBb3ME5L/gJPolhjjDFO6k9N
OfItR47X6k99aBOzBiSj2wonRS8XvPql2KZjzTwY6AjqonZNj3I8JCYVRfA+B/PPVufVEw8jpfZV
GZOO8ZQ5+WMSL4LHAXb8jHSvd+cDc6MxpJ0zDxT8mIyNkUyHi2HUD1Ei+egwiJwhy9iyht3YktYJ
g7iAemgN5pPnLuZqN1mMgplqvSWozphsxa9j+0Hr+ARc7wkMV406hpV0GqWS9nNORnDJ1CSQ+5a9
pS2/PXZa+T+jASxUMZsgZGFX6/jKswrHz7yNQSU06L3QaDW8WAiKoxh3WSO2NhEuG6/PmUkb960z
b/A47+KS9KIxCp99swVH0W6Lxjvgx3+sW1GuiM0D63kf9HBENKQShQbDJQnDfQf5eRb590jfBf3i
7KQ6DVcw1izQoDDkAoz5LsrmNaF/2Gwhko2l8eB7Iwi84gpcyE9IFiGZjQFx+O5GLqrjBs2/Bcqf
wACgt95yN6fJO2vOyR+LBzPHQk7PH+oDVs4qYY0qGCosza5DBxVbrLZlGd1wIAl9HDAFgO0vK0eG
wyDZY9Tdjx5dUq1PTnr06jQYwAZmUijppl+9ztDWTP3L5N0Lpzy7Wn0r/Y7bolz2HfBtq0UB2QjU
spXb7EG672pGzBtK+E7AASkJSm1m73dBeeADRzEgukTZI1yjqy59yan9kuK2qEekvaBZRuFcGtvc
zKO9Nuxo5erdk1UTDPhR8UPDyvrNdBlEC3zO2D1w4H0mXX4nEjuAP0ieDJRntLw1EYbxQQhz3Unw
ImDCiVeyvNgRTVq9/i2ajotNTsOqoLYbofJFM/utafFAhzZ64SRiZMWGZvXp3RijPrADHOelWb2V
bIRbtLg30GboXLeBl21pL8P1c6hsAqJFVmAixAIXdg4vpoYkdaqjZxdgx1y1JyvpcRQnCRawFzPT
rFM4wGcoyru4h3scR9s8Ff5Vc1gjanSEV9Qit75+MJ0lIVqRDIwO98eFQ4aa6znCWegDZJu6Es6Z
9OJ4veSat++MLt4TiLfTgIAfXYF+RxAceGC6IjhJbtCuPpYd8Iqj37kdSxF0HRHVp7Scof+hX13k
mEJzltcgzomu8jDGBqGJIbfwxitBxafZTDh/DETEuoTG3SGJddYRmM73Gp3hMTcIKNTJxLWpqOI9
bj3M76ZdX8c+JxbFy/gVuwWcMq3STrgR6w3ME86Qc/C0IGbfh0ZFelfeENNSB+ca97XBBIUzG+Nv
5Mnmvqt18yywHEJtrJMdzbXhAPAMCsOCTmnwLBvPpPua22Vy8+GHQxztbp7p/04j49zDoEbTTX0+
xLF5AUwAqTO1HkaDOqgfMOIq4fKQEXjcFOFZXdNe7Mi3xKJIQGZvWYKe/jIjjybHV6fLvKq6RWxZ
xx7IHZ8q8sS/ROuqj+m1/QFeLERn+Qexqf0gtv2BAOsPA78Dk0mUj0uo/17C4onaxN6oS1khzt7O
dFpKpgAOfitzLrGCeuOzsqOoRqgSMLj+htxTdBwkGx8gNGC85G97qXOXZWQIB6SCrk16CV/fUfIw
1M5kbh3Lpsy3snyTpP77OFiUKUt7HKSGbejtdvsrV44G4jk3S5kPX5M1PaaPEEZA3bNhCUD15zyG
6XAefPOAbbY5EiKO2QLgWdnyL3mo85Wno4W5tkUU0F1QOfpyPGdF/qGJawAFGv5oXLo1jECG2d6z
EjWpBnUeQaiFlJxslEzXp8O0otrZ+wXaOzsSB9Zqxu/y/bpd8FsUaXGeDOtL3Kzm88DrfrsJlIYK
wkAa8+PUP65EGkqu8N+NQvXOy1zS0RA8qNmW+sliIerHLIAgSbFVIgqZNzRdbUJ0hbQ/ZZ7P2IXj
lbrAKNVyWukYbxgX7WPRPLA/MRP7ElyovxIZmDtUFIwnZd7k31DxpGAYwmpau9KqgNWb3dAAHszM
KEsI6K2c7BUHNVaovH0YZI9fTfpLUz+MUdTsYLbZZM3tp+lXJycEBjOHL3cICVJyCUsN+6g6m3Km
WhmIvwQOt9TCtooQ/0GzRupnOVYIRfgu8navBBguTjUGpDrNunjd+AUP4ZSeXCTDUD/aCtC8fgty
T0lhNfh3G+acE8sUARDHVBa1LgXK2L4pRQKu2hdw2efEr/MvjQI5GOiKsVkB6Wlflc1lWR7J+Viu
ckSr3qLq1Yqmgm7k6Hu1PqlJQDjVT3Qi8PujgRkxHQ8Jq7+6YqHpN/sxrsnNQMCrFCCq2x7ifTAH
KH1KoasUBGpaM/sNodsthxgSx5TNSklINMT72BJoD7qIYeAjcUyrAGF5o/2iabTolZJYXW7lKQjc
5RDmy9HRLHKlPN1BQ+kDeKLVoPWsgRNi041jR8ykMjGv2kHj7Nfnl6kX04qkLjS90veiZmBfvhxt
+XQAttPw0r4NfvvlhiiaROO4SNsbAKGUOiaVJXGHPs9tbR3lFrWpIKIQJ8VkP0D+NLCMcBBzVlME
9tqV4hUVs0z9xZSF5HJAseNayUuU7TOQmhkS54j6Yf+svJwKQv7Uzjaf7bhhBZTddTrRw1pqY5TI
kDPx2jTLmbgbWgByxq0m2hOHpdrmCBtVDEl66NkG7WnQd7yGSCZs0XWNosGghaPtvyZ7jqjWUVhv
htc2JmZazRLV+MvRSxaCfD+CA1uA33pheoibXHDDcN82nDH26nOYehQ1TfxNLQ6OL8u6nj51Q6Kf
rxeHOWo+WpKlVhah6kxv7pW/pxmY7MsBWzXl52UpYcDXIZERpLZkOHoAdvgH9fFk9Ogw/aDr/dqE
TQEb3MPFr55tu6Jmn9x2Z4a0T0lZ5MkONeYp0BLttnpoKtYi0YbicWkg5mQs019KGzXTgmAMX+ug
hkH+1H70S26vpXyn9JHw9PY3Lwao1UJYS6Q+LXXxmoO1xuwzI76WxpVglDhMqVhlUMLUHWWn1N5A
ZCQfKU9lDNIfljbl5NPYiaFZNdsk66mNDfLXopKxYcdiqxZ5q2nqVda6LQAUOWGu2feX6F799CDG
QmoP6bBi3siAeaCDLJLhIyyt9zF0tHWW+gQOohZMkvmxsUiotNvypwFSqcqrd+gd28hv3sDjsZkI
e9XYRnIOUvPJHPLooFuQQtuw2mh6RSwewrUvA0GdRxx42516vtUDplNBHQUlp7qH9JAjvSxnBqJy
dg21Xw/f1S1Mpg3C+t6HIJjinvAkPg74Rcpf1mEWWuNggBMl36Q0IKllQt3mCWxIPcA2q3vGnVKe
RegtNr0LYrDL3IXtFpZEXF+DHIlQZ0YUcXJTcqZ7yxm2yiQ5kCcMr49DjgmRdgcKDwS4tBmnRW6h
THOwtXELo79dDjWgKDOCvsLAAPTXUF+UtUPqEPZMEd8rWcinHq5UaaKaBuNzdJ9r8ggPZmP/srTO
5U7ovzdevCscR+wsnuiVhcqTrjJjxchLGyiHjuS9iXJjRw4qQDPcYbal7VhmtNzSyd57Btgs9UbU
468eQl3DNJiKeyWv0mYQ1POBiMnyy+CSDxagMwIbmF4sG9Cv0gXALd4QCraepMUvMH/k/bJvujT+
MjqY4JI2Yb5LpXJMHwhl8njcuJ4/1YBODYHVcqGWPPW5CFweW7OpT+rzz9PwQzOAf6pCTWmv4Hes
C/FeOCMUflk1dsTc3AncYCiz3Dv1RtRYVm6Gji2OFVITFBjxb8exUUVF8UpfgmdCR+mA0Pqe+rC8
tm0NcIp1KwkiLEYEosKo44zFGqo2JJ1M0gr8h3pIImGjk8BHxdXGqe4ZJCwVzGxKOcRWM/rUwZ9H
fi1LAYSk117Tg52FpFMtI2lqs3tBMdRiRs1Sw/+1SJnIRkb4uatB42F3y4obPqeoCdFHE+HEi1M3
p1IxZQUYSXgg3alvDqqkVKrdsQjfYruHSY8GRK06Sec/6Cg3vnYfBFpkDsYpMDG2qS8ZnWf8SpKQ
NhcJHYvv7JKFc67U18Rm/FawiqpdTX2CSsrgZNHPIqTlqPZefbJZ5B2A+8Pjf2/GXeBt5jYe9klD
t9VtxoMy75hSSuak3/EokiGG0X7pfVrx0qstJZV2bF1mjkyc8pE3tsWSwEWyrnKNdGW+Qt2Q12cl
fK/SQKNrWBVhckppPwRO9j5gutvnPMe1MRcHda2SCrR0OgVH9aAP9NBYNxH54toj1zuyGIsXJHAo
sYdSNzYT5/YpJJlOSUu6cujX49w/q6+UBjEr6b45jX1vRDYDdWmrH+Pe3+sk9rFUxzujGt0DgIKN
Z2pnkt4fZ5z9ammzpR5VuQvV7pLZHY3e+1Q6tpX0DQgNybpj9+EmSbTV3RylHVYbqCLAkbL1xFXf
qd15aXo6xTrAZ1zdnctaY+UC8L20YiJrb6n/taN6wtByVlvxq6+QL5GD+mJqydEYErprGbScwrQI
k5J1idLIuQaWv8j0WafkBXYyJpa6O96SNtoql7PU3SwD1U7cJo9kPj9b5WZaUlo0UkRoEhlFSRAA
XoRJHM/BfS1V4v+/XPBQQCwI06fW38ZD9sw7DU625Rxte/rWLklHOcDLdIL2debULXppM6L+y4WG
fjXcW6IW+6FB5qyVv8zO7B7cMZAONVbJ0ENXX3jhHeCErW/gkBhF3HETfCiphXJJqAviDsGFZg19
pvRtGfvxIAZkAZU8aqDmvcQW+QyGlO8qz5660RTmQSlQCPQ01rkbLnBdsuA9XHCjNES9WeD98qb/
rXSefST9swHKdhOADKhS/ea4dE8TO2JU0DiXOXWvNdlKe+je+7YqL9Di4m1CnkYrH1v5ls2uwqkz
dF+mwK6j0g1r95sNMoPMhG6trrfl9y9D6xzUniYfEiVbVFVSEX6zlpI1zGg04Abf1Z2hTj3qIqhC
u5OnNvWkAfx79AIHQJr8IXJvo6tHZ/rvyiRhR59OVb6pPwlmuvAzIV7RUBsHdqhgqxa1RnY6F0/u
BDrHlmbakHR+qt3uSSdjJjFIl5MKJthn6Eua/lMDNbkhMQ0JaNDvxzGrYDokLeg9fjxLotLWfa1g
0qHt9dauhEV41nRxqfsZ6Kys6YaGsbiQFyvnYn0V9uME7q8nJoQM55s6B/ipZa/HGq63egLVGp64
ebytu6+yr437q0byK/YFLJlwTS4c8C4Quu8CabRQUhNLJC/EUjF/cqS/vtdjBIiYBUfDeUBC9Ua2
xYU+wJdmjXHjWx3AF7OJ5PH0cqNWh65vfqpPTuTjYzYZB9OoXZ5TajElCZX2K38hXrfszN+qrlLL
jqojks7xN07R3ZFQOwN/+tK5KW3uMrfgNOAxKkOpMpfYuIHRGkE0kw+yUmF3gzTg6vVZnWvVDa82
sKIMbx6p1eSvv8T+SNzxi/qmceFoM4WTkLywrwVhRG4bdMX2uZ4IVWnk/ZNWHHfpwO5BKu6DwURu
liCniVv9dQy8T7VrYEnTVjnplGtPy7fq5K6E6oGe3wK/+L4UGAHirvNvjEFCZIRKyK3nIcyE5Ro7
HZThrlpl2mcjveA6h0f1Oc6pg38CT+Iwn6lUtLU65AcDKb5SN6iuXTzu+rKHjMpS0/cadkXQ+4wn
turGkEtTZTTBSaSICqL5bQln1hI8pofejB4KeS4SoMmICE7P6q2OmvfNzJIXJ2pJvK+Ynql/q0yA
ePW2A1tZekanlh+jPumh0z8bzefoTM9aLf3qP9d+SOWauCunPNhyGdQ0Yny0wXojJk0b9fqkDlj2
lGF+jvfJoosd7NWMygu5hPIxWyyccqlQH5b8TSLPAmDRwADJPDJmXqRPPeXTsnwtF7rAPcGs48u2
q3a7fiZw0/LTTxqSV9Q8xVF3DAi93NaqlJx7CBaBXjH8EHDJmVapdxtqBF8UmByQ9rP2BpNZrJGe
XPTcMi6pSHCg2Fz/kC0bCG7psV4G5TTvtOGJIFasOYAmt509aDtrqL6FQ1WfA8949Ba9/7upmBMl
55a+XZWxGsRQaqp1XIk71etL7AqYZ8MBxUslyyxq34Jqm/szzXCQ8JxwrN/hkr7XWWA8xvB2J3/4
OkXZTvkwLckp8xyk5ZIMNKJS4piH8TFtCBV1CRaBmTvvHIRTjOUDc133ArTqQgBptKyWqHtfugxV
g7NUTLm7jR4h7pxCBhte9ag4BBwVxrOd0VxVH5ajIZcxWmK75BKrVKd9Itcv37tPLfeq9lucixz7
lSkDO/gILrJZzG+1FT9HrfgkrOislnF1ZnZJx90CRIUDJJeP0hX51o2WMzhBHkoSYYmlQwwwp9qt
senzaGn1AHQXD0dBjm1WsU86FnUup6GpZsbOzmutAyTX5JKyx5hgs7G6utVLVBjkghrxPhr4ycQO
gvZjrqnqMdcbTp5Pa99GwzFRlx80M8egMUBf7dwn2lRcGs5AWdAH952UfAE1PPjmgMuZAVVeF+0x
oTW2sBe3RUDYSIY8SaTYIQuTJIs+BS1sjg295qjfGxCudgB0PTD19slGVyAxotmuyVmER0ampjdU
eEVo8gnXybfCbYkKr4Mdg+MfQFDdXSvo9BfuofCow/Ix+RkEAaG4dv3u2g0ZSSI/DWhgCB8Nt2S7
kBDdnDGknTlysdx5hPoxKb0PS8TXWpTuI1IPADSudaCeqyjswn1i8nhpjt1vDKsnCoig7qQfEQS4
ZPNh6ZlryP41UjGnSE+ioQec9QMza0xQvZZCrAbTvjG98OzNCaQPkB2PXui4x2Rpfo/jHCAAgF8y
tvE5gh+Zzi0Eo17b2uAZCRpjiGWW2lFwJ5J6hpOtA+0h4JqsaUjFcLovQykZVml1a3OfKDtReduE
bJlR764BXOHSJoHEq+wHPCY5B3+6S1MBY7XjgEHUKMtkNN150RQdDOLT6nwzL9rJKbmrh8h84nkI
288uLn5FDU/JYEzW2RytWzfVb0ug61uyi0PGzPxS0YEpCYdE06KVuyIab3SYaFj35ucyozFMq2Vj
alN9DFx9l7cGOjuUqnBDe4bRfLRtjpWWK1PgIYboN4eiP04IWvOIZK/Ms2+O5T21duXiHZ7D1cJ8
nDiQV9K4L4VNc0i4qPhbob1VbgityyaApcGXGLle/93z6x9+2Fa7xi2QN2XUegsKadGDmK2TPju0
vgAyzliKqRstBxPdyVhGz5DleU0oQ2gxi1taJAvk/AiBL7FUXQ33xiVi05sqOADyPMf46UfohiTF
zKgBZ/wwRZs/YV37wHW6yXzgB03anBsvirc+qmQcPIQ7eW32Uk8kuPRuMq2C7hzlhDvavc+42Sb6
p9sn124ClJNwzt6CVU0PUSO/r45NOSPZEyHf7fjmHNmrhn/Dx5s3jdk7hw17T+DNi0afdRmBtDTl
m8VIZ4dOb4fsjkaX/2SGHy5iigukWOSD3nR2x9Z/6QVhouaHDQ15F4Xxz1ifxDXGYAddM7p7QWm8
nAPMkS3WIXBctLZAe286j7M3+nhEBhxcUsbtqI2O0cT5bXGFvy/c6KlnCgBQB9+BO3D1DaFvUJf5
wFPml95o3G2H3rEAznS0qgRUDA7nsTEkLtoYriRltKQRb9PEWHlJhBCfsJGLW1lvEz2cczHgBu5a
RiQA++Z1GyS//EyLj1beeSfXHO/7ZQROTRWFIIQjx1j+yCsREltAG09PGSxH5WfqTtmuyPsjvTEC
z2pSCocYcG49Y7DU5NrGaRN+h0dkIhjuQJ4KyrxAzRgCrx9S/VKaHtFUib2liyG2rd2/BFNt71sH
tBKm8i00p+Di0SMiU7E+jm71TCtub1pIbx0bk1oeCAeDcRTue29srwk9eq0155Pj5h2aMCb3Ot2O
U+MVWGi4C1nc0Fik5zYmJgBTl9jl/oCKx+ZCVH5YIcsFQ1rKk5FbW1/GgP8ViPJ/RJn8H9Aq/6+B
KIXABfGf/wV83PzofvzH76Jjbnf3I//9t788Db+bOPz9RxKl+o6/oyitv6LN9HUdh73vIJVELP+F
ojSMv+rSIaXrngkMA1zlX/6joNcW/e0vjv9XIBkYAtqS6vJvf7Htv5po0jFU8WNc/s/+3/AnLekc
+KN+H/GjbXm26dhMZR3f/5Pb0Jjq0nKYLW8h5xSXPtemmz9l/aWovWuh3/ooKn7llc35QZjdHf/F
oDbd9LUZPaGOLxiinxfbhyLvlWK/cEq6YK8MVjPog7VF6vs9ytrgSGjfYxEs4TVqbQ7Bg0ZnMcRX
GXa+dYirOFhrZYEiTFA2j+ZRuEO1h1dJaDce5STpiCQPXXdvzkuyxiBcvSDTZeO2N0OY24coqoen
P3xst68L8EeiiiPf9z9cF7ZbW3dwNTBR0g1HOjL+QB5wCuFPU1fDDkKiRBJXqVWHGqXQagz7+c6K
PO1lmUnj5ViFHEwUPOZa+4hNod4hPAhBnO/SpHUe5gbK9TSwGIQTzeKSOlqmmk7fMfDTMEO8s40M
0NMeDfNrMDrJ2pK8dMMiCzFZgm6PsIHcg7mYL5ZL8VW0hnkx7c58XqLp718mdo70F2pU75ytTrhX
IX9J8YFtIyITpQrIQ8CclI+lX9ffcPuI81SCckIBsnxraqLOIlds1VfBMOjftNzdijSrH3yGB99I
8kWd3OGgJXZA/xbNAS6IBWA7s5NolS7CfB2FlGgs5nJVX7avmcWp/F9/JNY/fyR8Iqbr6fj4TBg3
fzLBkGVOtE1GWeY0O1gMH4MwgtdpcNCNm3q6y8tEe6UZh9LD960r8PvktQfDJeroJYueyW6bz5YZ
0o/Vh2o+tynROFxHaBAXYFjiru9rcad+N8gvTfQXm5r28roOSdCm0cHhlfAppq9BcGVW1r2Gy52h
UV2nPMD3gWl+12fhvJBNGPmheZVxi8BJ2P9E9h5N7c8l5/7GnD6t/LDrnlOXgNy+3v/rq2T+2bKi
0wzHiGMIuUjo/p9JJYjWEziBUM8a2dE2Bkc8E1s7YNaOBEVuYT47flYeaqZfvFBLTkiYCTtR3IK5
CAA9AV0bK/O5h8eBx9CVmfHJaN2ntmnsx5wiVAx9zIxSsoU6g6BS1P3NvGpc7B/TMrzYPeJo8hnG
vW59jKBXr3qb94dlziwonN109eJJ+3c2pH9axhzcUa4JmoX37Dr6nx7Xtk2nwZK1kN44M4NlQOaR
gehwaVvzSoOATr9fuDTTNWqWJKL3MAbuOks8+yV0UTnHQAVwbHr5bfGCAGBZhsG6GtLwQP15l6bx
Cb2teBZNkz2EqXYMZsKihrkL7mxBuY01pn0aLaRURurXZGSLCSVRodHXR7oy5JO//tcf8z/RhHTH
FRQVDtxi29cd508ut6TS3coskNzY00hYlZ2ZF9fM+t3sURWSXE6VEVbPcTR731t3OqaD5z3XBloE
P40fM/hu8sHtLkVEdEE7IPpo4kZgCZJfq19i3YkPY+F4r7Vv/CZznQN43IqTZuHOFlWe/pt3pF7x
P6y4FEMSPSMcE/+eoW7sP6y4SPemybKtBqlMdjDdzsf2EYsj1Y+7n01hggWNkjVlV0BuWD4fWMHu
hwEh9mIFxCn/1y/V4H0nX0A7115p7SuLREBby9YepVJPhIl9NpI5uvI8Do/U0xsxhmiCFwOZvE/s
UNRa85VE4+VqN/Fd4y7NgYwQNNTzss+ChX8IYwMDwOotZVu4KqiDX5y+ngMMnOZdhVi6dhLvu+9q
wcaLO/vAJP9kzmFwzQGnbXwE2EdCSssXHBhSGksMewn8fY7t+OKNGBJINdVeq1hcF81sP0x/ekUH
829WU+FIU/g/Xm/PtXRhmq50eRqy5PjjDqdVE0i9iFxBAlOIoM9Q2+vTiKlhGegntNjej3pRTo/x
5J1rdzBfMzZBXEokBvc95vjeIrSRzI0SllaXXcqgMTmFTPp0JBv1lYmKfjGsMH6qyOs5os4wyHvV
oydPE1jAx+eK+eHZiYnFaKbGfhpDst+bcJsgU7q5Pgi1sXHGA5NHZvPgXk6p0ZI+01TzQchFzE/p
YUS0/UjyQovHOdV+MqJkPLY6B2c893ohSLoATMc4gwjkrc9S9lBmE5GNjn+M7QxVhN/GB3Jj6tuY
9GtHz7pz2mX2E6fRaduWHwmicIRPljh50EaOk539Qpqy0Ir3w6thM8H0kKIJM9FoIpf+vfplWBb/
npsYn8NMUN53rHwA/HrfwKwRyoQP/6ke/Xrd68QAc4pn/dRpLMDb92hkZdab2ebXOk7MZ+bkwGCT
Cts4uZbQ/h1mmctQ7zuDqD61lJMeXO/J/iUgrTPw7/jEZ5nV1HxqbfuEV0gH9BjU1XtsB7TvG/u5
T9wOJ9lk3bH2SY0FrAKtye/8etjlTkT3jVGAINd1rUWA/02MBMOKROuBo+DQXKqghbb91PZV9Sos
v7wTIeeMvh/me33OpaXNdt7TAA1tNbFTJBzKZZomMVAWqrywq5wbhYbjMVkWZATRifbhTGfp8pD1
WCdKWu+Y1f3msXRQckLd/54s9L/DamjPwH+sb6gBzpDt8u+F41bbwZkJlwuBLe2jJkUwoJMayQbQ
nzxzrF4sK6TI0e3/R9h5LDcOLFn0ixABVzBbOtFT3vQG0UYN700V8PVzAPa8iZnNbBik2kgigaqs
zHvPbcSqDkFqSU+Nn47AaURf0m4dNH9W3T7jSt9YkubKGJXXHFsliW3ztlYaPbTQqj0FdaD/mGJ3
VgZa4XNTnvRuQqgKdu9DRNGTkfG9HfRfEIPw3SRFFSKCk5ZJ+nVpNzuZDo9mPdhv00BLpSHI9zUm
VGxrQ/URqVUdYp+ZV+2LbGOKQP6kBkLzn+AnTvqYDmdGzxMOFLEkbObLS4irQUgqtDHfCsV//kJf
WP1N6JhwXZdpGx6/h2q+c/vCPEBA2HrjWPywBfqGdMqZfAw2t2zWRLTFiyg7dsQlJk1aHzDKDhS0
+s0TqbxKKtJg5YZx9pnZtJqr2Epuna2BH5Z0zsl7Ont62+3o52xG201PlUvQiSxJVSpkaj/UsybV
sHCcYKw2NhbGrqOP/voxBmqzaQdbw7OkJ79Lpwsv2mSFF4fEx0MXuQQ/z7ea8sN67em1uVtWEBUR
LoLL+tGjCVTbNF/7+Z6bDHqMDSvmrswhIS5/I6oyE8l52jff2tgzclFttmGlg9LWKaLT52cEs5Qb
J+6gczXG/4PAAIj3fw3S8BgtQasNQoxpuML+Pxs1o5Yet6KJzm55t0H9WmdTNoyaaxaGOpmG14yM
WmTl2ji8TU09PoKwIEgyZBELFM5z7u1PnekuJ4/0r2+RKTbWW3MahsuUFsVjlVUvYazKdKfLjjy2
eZdSsyq3033rlJSrKRb2VUM/ezVEMHAPc2wK/ObJYMh4sSrQlNR2+9KG9lR3mjjNbvama7t4F5rZ
uhNNd5vkx/1HAb7I50xk/aQ89yWr0VLJgdCPxgDaNynW30Bk3Q4dgcNgFuX1ZA6/onh4RPv2h4BE
pAEirZ7NTiOshXvXTdKrQQ73qx3gxgnBmp8HYe+0qQs3JlX0mwlhgr62eW0d5M1hI8fPdqK/EfjO
w+BDYeIQk82q+3DjWNBh82Q6KwUvEJNwdyj1Ag/Bsg52ie5x2WnloYth007jVLPz+f62qsvumRRG
TBwJ+ncbGGkT5/Fz6o0mcVUEzOpZf3NiEu2W9zvQXRwtk0Id2GZ/Rvaqy32ZdIEWVTlJlCRhTj/E
kMOOa6poO1UlFu6mLrdlP0TYf2J8nkblrNs5HLsUYXezXRKXrCR5N0OV3zwt+G3R0/wo+0Lbq8J7
qsbKsw+eVz7Vba32y3ac5MVHOpb4bys+w4SFezN0pnltLNvZg8VtDo47rhNfj/e1aScvo6d+R5ys
Homs/2PVhnfI+5YxDqsHnBjAApv7VWSE1udynw2zfNRvxXXgsD9CCl8vlw1hfM1TZ1rB6v5rFynL
pG5KPNyjnn5EZlfviTQDajLHH2pJqaNOdhAg3+9lyeioDkHWG93AN26a8UfWJPahIDGVPyhHgl8T
/1bFwr8lDuz/Ys4xLQb6CU42JSTsurM+LvpZYmIlajuBSTLGMt6nLBRzFdBMIchZBCIrt67sq5gf
mtqotgwPWMdGMNG7zKSgmG+U5cHh8Iy3Zf7Tsh4wM5PfxDVgxkBrW7rzJr1HqK2gPvThQ6NjSrBZ
V3wWeYK2DwEmcIMGNTzahy1lZnjx805/MNPxZoyetQ3NLvpyrGYXIYn8jcBv00gPr1nWPd8fTOTI
fQntK+7ndcmaEzBni61p6wwnp7WDfOZvKKxrl7CpTTVhrm6T4sUtH1y3v7qO9E7LRawoec/dQRNl
TIOyN58jqLFvaQQpmq7TJuqi7gCQs3tsOywQwv5mVF38rOs/7eQ6l8pwh13Y/SKRs/0RRjE0lrzL
tiQqFqDuZNOuXM2MsQkN7S8LVI8m7XjPYC/fYtezrn5JX9IMwScmMvTpzpgkNHKXWMFoXyo+16sX
ZP4GFggXCg7tdeDk9ZfnN/Pqv7z3knRNU3C/Nfmo9mk7NQ9FaaD8MYt3P5HDXozVa1ZY8pK7DlB/
a4bI71P0Aj02zsbFSOtZcDnjeKPqzt3X8zG2GYGwj82fIY85DtvBhP8mw0Xbqr695VEn99hHBJ5x
a+NqynqmLFPbsRXFumAothc1spU0S+svclifJrd4RpO4j9xyfMcmfhxEHP/StP432xmNnT7dRo4n
f2nD0GxKt/3VgK3bVMUPlbfmIa39fFawNbdCYNTMu44JZ2F4vAF2q2E3KmQ1PpVGM2zHqnuCt1F9
3W8xkbTjo5irnCIjCadOmVG2n8veMbUuIv2W3Oz7ViJ52xOXxD7kzaG3lnr/sqyjeco5I3etaDer
bZal0hjeJ12pA+EB3lMbc24sJWa+mvwASubWOUru8i3up/sC2utueNZKM2LAFfIhafZaV3H9hav9
gktEf5l8C3h6Zb8yEzW2rGj2OxHnVOrYeStWcDkvHP3wWo7lT9vM3T+j0le2YWe7fPSnUxuSeN5z
ydxaq5bPYHQfXbv0P/0SGX/EofChDhzvkzHRxYHn1eQOMdaoxw6Wqt0dpNr6NpQWPwW7RhAStT1G
Lm0gf2pvMYGvlL928qoIzeZezpCfiF5711C5wC9pHiZHDJi4SPWdnObLn8ehAKedXRpY28ZmkBHb
3EHm3HfL6wFw4wQUu2nEM29rf+7M777lHEkaHcIn9TvtQrnVOtv6KCM6ehnLxTqqtHn4VTjP97dT
umm865QpnwkhuBn29ErR9dKqovrQUkyCKVrBE8NgDS9qT2XV5Vr94E0UoSWuj0PVolrIWQC84LcH
dGmd5qbFBZ1N+wJCfOjNZiB70H7o5dnxQvOJmp3iy02c92CKikd/bMSxDuNXNOvo2ZHD4xKtCHsA
Y7sqbbp7uGAI6rTiAmqOk6M5S7cTuJIvNWFyievBCU45ftrlqGKF9LrK/lPIooRb0U7t1o86b5WY
sr3ZyOj2YdJ9N437ozXqmAFaEj+SxitI6/nvZ7IQztZ33G9Kf3Ux7dDYNUY2nKIo/isJ2XzVHG7P
UBgrsPHaK477/mJEGqv8fJGYXgcR1Bqco2nExmf65oateCnb9HGim7VF6Ah4O4tp14xjuWIOVZ9E
D7vi3gbTktpcGZpj3yKrnMtkghcqTaDsYH0rtlOY/6bS8k5GmDv4qjneYJHl5DnXkOV/CkkjZzjc
Rj2htMtuGL6XZA4rauHSi9KP5RkK8J1qSrFnyk3tEk8o1iziLFLF97nvaPOiWVdAG58QEloHvJ8M
gScgZbsxaf2VQvGAljlq3jwR/VGl1dN7Z6WoAvep65Iq2jSBIp9DakB88QhpvhiY1drNtq2BrQPU
t6/JxM2b5MQQOwHqah9FYex2rzgGy4cIUs0eVKd91QPt22Nqvu8072x71viJUBrxlfNRmoQLBJGT
HXXYs/0kcGXFBlolb+Y19Ec97KZrF4n2RedG1SaS2HVxzrDYIoZFWYSgkocyfmrEIE5pGIGXciNr
e1/t2qKQ26j207PjTim6OoRhllLPXprvHKQDK/xIBcuUXl5pbzvHPNCec2YKF3xQhAJWfv+zxJ4s
uzR4zglbXTU1GtPBjLV3LyF81gkG+9FJjBRlNMVebiXulRBiOGoASI923TTPxsyimKk/evZWwtK5
BrSzbaJcKYe98BDVVv7aaR18iCH/FeheiskfTyjxvu5nCvSzTYwzTDFknY3dnBwdTEkmnOK9am/L
aQhdAudYR+xUKfKnKUtwVs9F42DqBadYmhydPUCSTxkE08zbtJnLUQ6xJ25Ozd1XosmJYra1I6FP
t5bS8lL7kzoMcjwtQujlofKuFnKxqpPdJhxyh5unJpqaA1IjRL1fajw3MLurY2sn3uV8zjTP+SRK
TNhlURHFh+67W85no0Bc5gBXvhI38atRkp/Q8sY5Jyq/TjOODVtmfMFMOm2yQDEV7Qdvp4/jb8bQ
tGGbhHCyhGPxverL3ZQzl6yHbYfogwfhUyFzliUu5dwY8kLR++YE1IE1PNL3unqTXMZvXlFlz70v
Dn007pomDa+hE7ZPgbRX9hSea42thsxP8cJBOzz1aKH4RTT7xcY7ebnf6lVq9M9B5hSvTY/krTde
7dY1XmUMnqPTjl7ZaI9xWpU7ChUTzQijadI0qY095M8czOJzaWj9JmiEe4t1v9tQWXG6yrxwjaWM
jpPnIsGM/A4IEzjJZc/zHPHWpXDElle28tU5DctjXFW4OQpv1B+ahrQRMt/iS+UYn0tDLKz4wcX8
WxFzfQtjF/KuZNp7bz6Vfoxbhf/k3pDy63fbzZKXtJ3PFr7TPrcSQxGDcWftREi0l6srave9V51H
sw2uuhVNL1VIyYtnXh40v5teCPOiLJ5yEywCL7MyAE44ddHOoBdQ7BKchKEGEOMrrFptJyMtOoGG
KUt0zTzNlqfKAc0iI4C3vaMA0/vWRxxlxSHC/qgUWprlY7aprYjgaLZGaTpzByeag9OBc8BdLRDH
+i6h8SKh5h9TQuz8yv3ZuW5+CKL8IEsCJHcu8qj5ZqBsanpBNAjq96PpoN6ygpaTwNz1Glr73RHd
kKytTnxIQ+knX2YADy2cvF3prkHz+eu0nNTZ0Op23yYKT4riM4wC/9kr4RkFWgrAxUhaJn2M5aIm
G5+jaQZlcYXu7UGoZ91V4VMKZ0RxesnXaQVdyo7gUNdRjc4zwXID1uatcy1AHQRA/emjBpmIxIwe
Ff25ru38sa4HJCtpdupigKLSisQLBRLKh5L4+eV9qDL+76wzZtKS2Dmc5j9KFbzprcwOZAe86JqF
DSVFAxYTZonfhTxTFwtJnZnltRPptz0gpL0XAVZtq8c09y9+6/xss2H8YZZEvBgtXQrDxu5lVb33
4uvVBQGi8dUFub/tU1Pt2SLJus1z64KxK8MJxAULrZXzVaT9Cv3o1oZa9Up/Oz8FobqNDk3hbZb3
7qo3HD5MP+Z4Rzv6hUKzwtHr5q/OQPu8JoyGhlkT7jwvJcrVF8mzXcKKbLy65k95WcOzNJypIXaV
WAIicD2XhR8+rMxoCbiKpRGdXXmcyNRat2YALCwcwAZA9N/NcXFoQey/IyNa/kf9liYWaQJRTm0V
0I4Bq7nFzDtuvCmQV4v2CqqJHgMTu80GMKXNkY1Y6uUQuvyV+WWaEcZgFnGwDebhg+NlwQk9nneI
QmLEW42sazcId7LRyp+zTMTrpp/amL8yXEQz5CHRyqCczM8o0ot3Ny3SQw41YDu5sAhUL6yLqRL7
0jeDdYkL18AwXv2sDSlOKLzEaXnWj362DSe9XldybJ6WNxicbYD+vPO2QhotIjIfFvD8ULrePiDH
B+JFdIT+kJVrR8JZE/ZD4UQF/S9W4AZ57360q4HEQ51hoWmU/w4Uha0YnrnY59PxYnkOwjLDxepg
WUBqWpNezchFts5aQJ5G96gznnoE3a7WpvJpMyNmQlCPycePp/I5b9s35dbJ11K8jJOrPmvwCbGw
oveULu85b8dy3SKa+uQMtnUcHOjmnM6KI3JfFBlldVDE58ms84vSSnfnFU10cbvo3wNm2lOQleEt
TocfGjqvb7bcVdsG0+N9MhAoqG1Syq0cQv23ygiQdT2reWcwxOx0tg47/tit8nAqT3S4uISWp6bs
nhX4jRGfahQkv1y32/cUm8zy1QAMMk03kx5kJ9ViayvA2++ryUE7tnSUyVVL0QHgQB8RS/MkMWk5
UdI94X+OjrrwyRWqI99bu3TwTv78MN7LQHjspluEa20Ks0fTTLIT2B657ZLeO058cCs2v+QYtALv
yLx8CFAPaZpuJeccNGya5V7C9+IjmIR67CdtW3ntdIlEOj7Cwf1zP5KEhvXuL1eLl1ORmdg3HEl/
vhtpwQ2SEwpUYbAgxrtbSDKR5pXDRTZWhtqnk07FfvkyzElnNQaDDHbWKPyTRY8V/nv/bRv5KTJc
+ZVJJ98gsVYHO1PuutYIDWanu1o2KTDtyEnfoxk50yCNhxST8HPWsPsJvQ7/GNpz7HkkO80whP80
cFTk6du8NtJ1JF33Ek89V0urJ5vlpTGW56THiesLjZp7yCLyGzS03abB/RdnzUkKLqy50wx04+Xe
VZQT3emVnpDHVIt1NJ9jRi4Yhbv/UpgYo/LBa3YujdpLY6zcuVBlRpps0rzBczUXr17oYrCFJKUl
Gjy/ucvIyCe7JH33wvS5XxtuVDLQoXW9DI6ADxOYsEzRrCgijS2rtUueCgLY5/5D69EOajjsyvYp
bIZo64mQgPH5WZd6Aj5NV53BCVH32295BuiRIKIHUxXqvcOvce0C57cKaALTAzTuNPo7kh4wMuMr
kW+02LceCrMkVGbupFpYLVCaGJ++OWrPIdmnTX6BejJbSKPqo8rrt2T+WBM+j1g6Hbw09tyqM1CS
zLvmWJ+rrklfnMH7ooKiRFVN/xzVxjqsTOO1tMv/9Uwpb9WSUbYJWt26GHqB3jzNLQDIvEvL1zT/
GKv5UAmL7hGbEg3OprmVbZkBbLtqjdc/9ZbWH+5tTDG6J0b2gDvM2Ymf1MW2CIp2m43oHSYrqPYu
cRsoIjl8xPNDoem/Xb811nQY89e6wFs2NdI8EWzm7mwXha5t292hCZlpNYXdPOW6U67vYyxPajsx
5jYUBxUd6tBuKZ4L7YkQthEWA9Y2a5LBE4P15HLvzlRgzOL50GdQWm9mZPBtedBdBMLZCJRBa+be
nl88LhoOO5dXsq2DWy6n9i2JzafUI9B+6e3Mr8Y+nc73S9ezXxynP6VJRK8hqvaSNjn8HBZzFE0o
gp34afkSsUz+UaRpv1r62n5mPwdjkx3d7pLkAgKIQtbAyo4ES41BfMiFdtIFaA8VRY9LqzX1gwmj
RervQvIVX8CQc1930SmGVXTFg/zfk7Sl9hibqKGf0Bhns1U4bPtOxyfCgTKFTaca59tOX1UbsZLy
Sdy8zMJrNOE6WiYXrQlmI1GgcPI++YZeMlyd2TqKYdPbVENofJVV+VUhCT/RcfkkXCM4F37vYOzx
m58djoYhLdRbiHvqkDFO3pXSXSNCfoAchm0589MPir6NaZIIWOeJvnfzKtMfAl/tZmDr0qjV06i8
TMFwMzlPooPuioPnEGkZWEl7Fnnr7O7vf9w242byZiehN/mQVJd23H1FLHxtfBizID03aJbOYecR
mlezTi8fgRvZBQxrA0PqBMl8BXvxvlklms2FW/GlqfFuuaO1L56kP8o9n++Bus26D6RxSSrIEok1
sQpcKd6F40R70RuQLnIrnZX89JFi/0poy2fsxdopn4G0MJQopzvoflurFHjtkzJ4qub5Gmbkn3Gn
vAcxrwe0qaMbDZ0VwI61NRZkS9FzGQQKfj+hDB9NW8GDJIFpmV20XrWbwy9eplAwWlxOkfd3wvQw
di4XLpU7AluAd4WdJ2udMvsJV5q1I2APuFOkH5h/jp962LZ7zyvGbaTYWVFcVRu3b2PoYQOKOt9X
j5odw6rCWnbhvKc/YHQX5yknE0hAzkpmpYYIYHe6MXzwxdDvaB0ltjaqBxPNMUbr7lsTUFA15ZPU
iJExovvmMNOXZIIwD82ZDNsRS3FKEN6ikqxl8q2HiNObvnGIO4n8g0Swsx7oDZ+FriqEuGySLDlf
TFEhNDvYD/5HIZCrZldUng9c0/wZSJM1rOCSbIxanlLNC56Q1O3sKT9rhR1+z09U2xkfYVi+BG1W
XpYHtxr+PVNfRg3xNomPuJ3ap9FLnyMHchTI1HamSgbmwemHQ944AufUsF+uvrxOvqVLSNHyyq/8
f+0wxv9qZ2qWQXF/XC79CF4fZyFpHOimiZ1oe0xpsglOwVD9Rvb0KcYQoUonXwKEHAyvS6Z+hbZF
EnD+d/lHkXkXTgRWC6kjdKodipxuFWrK3eU1Lorlc+qHuN/RjJiDxYzgYssiefifZ3bS0qJMLTCn
1ftyel8e4hzREgP3W27YJKJ6YCuiloQcYTnZiyW5M7tgeBPl5GyzurGfk6n7W1AKvuKdK7hcqZQ7
Xd3XNL97GH0f/GEfa8d6bsdmEi5Slxo3TbMvhAqRMqWMKV/bmvchKkYujqeHB03ypfvIQffMtzhv
44fQMcKNaPT3kjwPWsjIXwjSSm4ytvcFXVj6iBDf7l2vachZASFZlrU5/mAxcxsn+gpNDN2ZsP8m
ptez6c28ltybQaDhrpwFtQOz57VpCAS1pXaUZkkkjZXXFk6PIX8A4I42JlTltZmEtUsCqW16AyCY
XjOJBD4KlgZL+sUdW5fKoc+PkW05pz4G8tv05sNSnSyKliiFHd7VCE98VKCgqmP9UvlPDvS351qX
zrps3ZfCAxPqzRelNl+jXjbZD7YhjZ0yjezopLVFGkIQvlRD/QYrQLzQ365vJVFiUve3Dq6RSzAL
A3KjLR7NoMpWSUCkHLCnEvqtJPKkyNWl0owGjHGLy0VOxkmolLZi7bfffmHMQ1V/oDc2qOeijfDb
IWM5xUnIeXBpFpSy+y5jMzuFYFIPy7PJqOdnXUw+pfVp5xFJxsOcazoCfyuzlrFtYBxCqTeQp00Q
3I08hzm6EHzlYHJ6ZGXIzL7K0f7uBu4N0/nj4D3LNM07DqbFFr9MOu9tsVbS8glyBRsV84FKausp
Mylu/bq6mVCTXGaaQzVGpyAf8UnoIRC1URU00b1+U8HIfvCVT+vZSJpLbjXdg+zFdzV1zaWty5bO
8RRxUJwbwllgl6tFgVV4Vb0GvGg9LANc+kykmc0LvIR8t15ucHuqtJ0msV+mvfhcWp59xrYGkAKM
ExXD0ovWU3O8aInOkFX6V0fABLzLXpaOQufkzabm0L8WRWsBaWem7SceuU2Gyq6aC18lytLxE3dW
RA05wETpvVOj2/HVTmkWzsv/YscPGaKuljlOKf9Ir89fjXmowwt/iPNXc57C8MJmOL+XHYe0pQuo
WCZ25YQ2hEvgWEimFMsmQ9SyOi0vq4JmcD9M8L3nk27aPdtglcNCij9eF5xxIJZn4eXlqcaPOslu
epsm1NaxAi2UjRbQJSKz17Y1wRj3YmvXRMrEQ6cVu3iiGu2AwmyaaAgvek0j8n5b10PrHYkSrYI1
w3l5KIcSF/4sEGK00h7vopClPsqa6TMJ/lZzt8OZsvQZvJw6dAWcFGg/uGww1670oNIuXT748Hdm
R4+fvgnJJeXatrtNIvzS+hCKfWcw2VeuZT3acWI/2o0sbmHXhmezMjNOyW12WZ7p88v7M7/RN1FG
sF/ahopBDtmLQBp+9r0+bQJXubhawuzBTpthk9BMXg90hnLXCI/BfFjMIcsU7lgf7+fHcdLPUHYz
PkVVfUmHQHUzsMl593CqdQ1drUV6Uw7VRdYk0Cda+DdKOaSX6ilvRoX0roYSMY3GCzIOBfwBlYo1
bu7XCGIP9PJTs41GN7kt3VIT849Rzu232lXHCEEA4DRr/FG0ah84Uf+BU9ZeD0Owj+J0PBoAite+
NFCcQInndGK+lP0tHEVyXi4NoRd//9Xpgxc90Qz/xcG54hjPeBAiQPNU+bn1wL/bpvmUP0G5sF9Q
ZqyWCxW+t8WUjpFyar2PQVZ89hZUmKBSzgZPeX6uRtSQo60Rq9JT+xkoe7bLy8pzMvDufnPhZN5v
xiLoD7YNvDg1qp75kIvRonFbOh74kZa73D8th02nqykps6J4FlWEMWkqHBhgo7oUGge2PsXNFGsO
lJ7ef65FkpziVOseY2ariF+LFkCjGtf3l3StERcnb72IGWR0zVtmYlwr5jJLxaP2YMxXlJyvrSge
AepXY74dwThu3dhH3SUs8aIiBSd9lEeNsB0MsWxHrmZgsOOyka73ibCaUqdQI2E2PSr7Efa7k43F
IxQI/JMV786/Njef9LLDMX7DotlDdx+Z42CahLXQBc10EoYLmJK3bJVrFfPNKAIinXUliw7LiRd1
Ndbl2luXOunHMIfqH6GUMQfCsbo/W752/1NJnVlW9py/YgZPfcf4IEwN4+DFsfbUijp4IrJro5It
tNValf2HFD1z3jIpr0U/0uqbauPGkC7cFb1h3FBnuxvH1aqv+wTXrLCqzXtxXhUNh1FXbbSw154U
GEx+7+E1Zhz2qk3ZeQz+FQWZ+acXfraxlh1EJkmzQpziXIXoXiJgFq8s3v0qQ/HY4bfLjU3p2P4+
td8W9du929tUAffcnAPGh5ntHVguBFglf1MVP8aq92+IE4pjO3AmC3M/Ao0Qe9UlTF+WusFpzXE7
gQRXAk6kYBxd2OgUtYxECSMzdj7qn22JCufVjqExhhpR9wVCr+eqRzk6aoT/BT1NkFpClHLUBsgK
a1RpHSp+0VVtYmQ0HP+jk6O5bh2gLrHJB2qjKtW5cFioCU5s8VJ2KEEYJyvmK2hbYE0B1aieKkZX
G62DlY2lYYRasmWZYZ6dly/25NMPj4uannL94k8GCeE+0bROgQHeMiLw0y2O9tyYVijdf0Wptelw
oWouOQpQELWLYIpFSz/YanGCXTSirVEbzxpmuyO/T1TU06psACex+Ue7sOGzNsJWo9EcjRhAcm+t
4u4gqrpgHFzR4lEwPqyaWKkO0qHPgL8ttRWC+N9mlnu7Aahk1XnB2qyaZOPrzYRoaqK9rgG0Q5ge
hvgyy6YeeP8vVtLzu7X9X+hPuPnnEZknFvnNuIuA/G2y+UrCk8oPxsmlG0KJop7oSMc1tkEfn4Vm
tycDkRZ8rpYm8DTcnD7+Ys/cNFUhT1ZExqGJdmYrY/HTm6qfdkQjKnQ1/NLZn2CYrlMRE/KJaJKF
64TdbZXqSfhgixklpbuH0dKCbeJ0/UUPv1sxR8YqTqnYu4AVf3DGzXduXkqcjGjgenDECLHpg8Ro
5lGY40ExrQfbr9Qut1Eb2pb+bU3N+0BqSTZ6zlEJ85spU/5I919slgeNKErmxOSBmJN/mJQVnZWe
3iylT9sgnH4xL4yv3ihuzbhrBw5uUz6QdGjmAF774UxTWh57G69/E8p2Z1tRtYqbn0an5nS8biXG
9nsI6P1gGforCxfahzfItbLp5OnEEW+HVEINsLfpCHpHSAAKXUKlNgnWg3gQP1RZr9w0dbZ6wjhJ
az8UuXnMJ82fVsOmAs5/j6gRtEZb1ptW++hBiwxFG28ju+IoaOiPUaePex2LNwt4+zo6yC6BkkRV
QChjp4wT9ML1WMY5rQI5XKvoSxaI01RgZM+lyja4IlwmcgPFjO69N7XU1nXXg8LPSTl1NO8PZET3
qowtehLgkm1on3Zppb1Gio80C0H568NvXwI1z5Gfk/Xlu3TLgswwtqNMX30UDQ8Hl5b6oenaFwQM
7lPCSUwmG9CK5k4JNJqsVwSRV0z++iQWIFK6Hf9W39Eog3mtUb826WPXQYMbjXEfI25amxYi7oIo
81vva/zNfs620Lnl0wHSCvnrFiEdxHXWuvsScvDnjBxb+05pPwP6qCzUxDHrxdRumpwoNkQQJOJ2
nnio3AhNRDIyrjTN8iBJDd3KfhMPQ8W16MqHwnI478LXinoTAqtbbocgfRhz/SeNwN/SLh/oMWb0
DZtXePr6g6pxgBnpk1RdssE0LddmrUPOmKDbtKSZjgXJFmVKhlCl+etY1O2hDNUP0628Xd0QeyS1
dtVJdRxygFAyl2CZkOuvuR/+GnHIhuf2D8qHbeh1/E5GRb3BIAIYQgXST4yWvnHpPnPLx3+8nmsh
Ey4mdAMtbOjl0H8Nd2MO4EoBeH1h9MSoHNaYBqFvlMRkWBru7D7ArB2HWXr0I/eSBex00maqKLh7
IDPzece5VV3c4Td2RvPEaJxfVRDhh+DYPJjFGbXlke5HcDVdIKNek17DOnjIBrSKkDqOBfEgGjFQ
sFg4q1kE4eSOOV1L/O3b3u976C9zBjHC2G0kq0trA62KfIYfjRNYDwaqAQPZ4L4t9Sv6QGMdEbKM
mg20nOWUuHwSfmAtzFHiYSW1LOcRWGA22yLNV/aCYIObatga0AvXVUzAMrMqds+9MbgIh4Lgh9H1
xp5S1dwNJrILooO/R41ABBdH/MaDu7tKxg+Ahcm2ihOEPH2C16zYeRpzSKMmiEN+Qfahxd6qTR8Z
9XV0z3H+Sw9a7WD1bY6RvE138WjqhFWEj0yK7C1YergUpQnAO+v5JuXvtDQevRYBRgfZFGiSH++r
tKupcGq16wNVHUkm6ZPguTcHb4PXOMJk8Vn2jbq2ZFBNrlE+ZlXxoWXkP9lV9NYl1ndZB3+gq1ob
5XlXryZCiTtpU1ZNfisj3cXs7v8XXWfW4yjQZdtfhBTMcB89zzmPLyizKot5JoDg1/eC+m5Xq3Wv
SkI2droybQNxztl7bdD22vghbOIxiA0YCas4+WVUbBGodcd8SIlAw7PaVso+iFaSPzrJvWFXKQbB
DMFUq452EsZXd95Ycfsyifizs1X/kdEKlSLcN3YrHkGsXtCJkb2ZZWRiNcxwbWK31x5KZLibpvM4
62nMuTKx25TCPzbeIzf88qI4v3Jxstdp0b0BrfSuMQvpjQ1XLqiOToUAs9DF8FC/gHoetnbtf6iy
/VU0wYNBVuIGK9aaUwYW3hxNQTgBsxrp+iRDjUimbXRoKe5wgdB0zXSYIaU+8Ga1ebHRk4i0hTo4
6JPBcURR0gO7v2+NrtxPHvPmtCkgtNBy2pqsiVcBEiFvyIJD6pIJ3GGVC1sc5G7Hu0SjsNqHKU5Q
C2BeKYlOCDMfsk1tT5dJG3jXUTKevLT/60VN09reuI4TEtboM9piCo9JCOT3mEUk6e5LqxXA4Fnk
t9lQrjuVfhcONm23cK9Td49fyNyPBrWP4Iy66Zr6pbRT9K4Ri1mjKK5xGyNKdSMPWX9QXsURGEt9
ajpcK73Qdn4gaYUN2cUxvfrQuz3GJUklwgpvnboxXxvL5VQ0g7C5Ity0oTixdsaKADJ45YTe0VQS
vVlmpyudvgM5CQYXKxMZgUCDfN/PcGOMHjhxndK+eQkrdV0nxaonCHnL1CaGK9q6d47iTD5pMabq
DilVMOnU1MY9TnoWQx5FPNTKjV5k1lavwcHmXLxQcw4VfXDgl0zKX5rMFDs38QmQHPp3KbPm4sRT
f5BmcJ6yMD8Bp+9j4ZINgvostEe1Lwbzas6oj2h0HeAV/o6wuBkIgUWqm8LdxK+HonNGT0/ARGDB
2ZsUts4pNR/doSPhiD7/SoKGX9tG+ssnAWGtqXQOb0YIjd0evHlYf1NwHEND2i9R6ZFKjTRrP+SP
4DwRUQ/oSCbcO+jKbW+Pfubk6d6aqj9lcAPWvbeFt7IbXdtYQ5+di5BgQMY6/TZ3Ou/MsmWdmoV1
KvBtwU0f5UbSvIH5Aa9RZ4WJqu3NZMayyTS4M23c/HEp9QJylJ2EMAzdfs2xdxQIn3oLFE+So65N
xKmqCCSmWKKDC/DYF8CHe6Bvo8wYz2BOO7oGU1FQw+eoetKoZk+wt4+VQjbuqUMZuiubL+GZprtx
yQwmJKkTkcQDiobaqX9mHvJ7gE+DtArqkzers9EkbSbDJBdOTZyBDPXl9v4cp1bdRYMDqa5/8+q2
uogU1lPsFpCwqRM2FS2FbZb28G/jOy7g6SGsux+iO+7QHgFoM1mwRhNpdfbw0RlOfPIDJDPMtkOc
4Uazb2l4rShfQ3KOhnxt5LLALkWlXDng0aWm20yMGhp4JJs3icZqSc8OtSgeqN6xoYeZd2KedXDa
jLS8kTNPX1Myja1FPFbq8VlGd1NHzrdrA5kPHIQvhXOuIgOAgNBgZ+p+vmO0/RmN3becr2+FWwlC
43+G5L6Na/cKxAyP9gC0LiSYr/QQN2BdHwr1WkHnWqNnBNXfGxzhk2ThVhU0F5FjrZvWGfFc5RTH
mG+2TUMIAV9PkieM7BDykRP/RmwNI25FWj2ePN3oqO06LKK+fcllGgNjAaqJDgmEcl0mV8u2X7oy
7+7o5svSXgM6FARJjOO65cKHBKSpTstGJ4Blmqp6ho8zPOxQLQWSUs3Vkd1YmgnjfI5jynv5BP+O
ozrv3xj2ZOvA4Prp2V51irWKY2q5CWuqOsHz4cCYH1nuLrdAzpYQc+ad/+N+ueyl8q628BZ//t6l
vZGeutgTzzTZtecU4WedctGI5nvgreZIieS2PAZBjvx5UVonr67Cl1TSLHBayJ/LoxVfNcbArF0y
U/WPRLIhpyLP2GkZrVU1eeJjF3AIeut2Csud7Hq1SbzopiN1uXZ6vS/NdDp6MAhPE3bF2PZuhfmM
QUC8jVELbKIsrVfpsK4M22cHP+St1BEu91Fer+24e7Aw8V77xEX5jcOBqL3szswZmIg+bragC+xT
nlMcV91m8Jr46NFh3wY50WJoYfBG0Vx9b5wzavV8ZxaEpthe53CU6hkXj/LOV71+DyEvPOhR9FnJ
7leTtVcbdP+1iCs5izRea5YLl9oT8lGjmrNRTrS1rC+mV9wmLYgelo1UwrjLgh8kOmrLoJLOnZ3H
+14UoHUDnb/c1Mf4RBviVsu+vw0VGb9xZvfUibEPDMPX3gzN+faD+9AKjRfmZvozbRWyyYFIKyrO
RPRPxUT0mSP9FQ2xck8JLB6CSKUnfAPRqhAj3Bwap8eJwKrNODA2ssY8ORQG7esJcTKHZX57g0k5
nKpcu0X0WPZDFVpXXWYQ4y2f0k/LZ8dSYSB7VVdFF+IINJsIENf39OvyQBtIcTaHmSHB0/5t3Bi4
0vI0bWTehfpyIDecff+estxa9s1ARqpeSRjhf7/K8oBQmgWOAdFHR5/z9L9eYLmrNzrna8IW/77c
/Iv9jx/tcsvcjhmq8n8/+++XX/YVmomHRyeqZnkFlk7jwVD1gwwFBNkGfNcpqmJuhlblnJb7sAE6
ixMwDwUmO61I0swIFELsed/yxOUB8gKjbdX5CYC1dRlZtG+ZCtDLcQMk7wLTBsMJ74+eDvl5kVri
gYhotU0EJuJT9P38qVMhOGGTiHFXeBdhzD3Yyu7r69+buWUZSDVJ4Xb8rs72iaa2vT18BizrGKH+
301fDcU1H/zgYFvt1ZOTtRl8F4RsVClEAXXYbMfOBq2HNDqgxWl7xzLAXtBI/WZ0p6pAWI+CrP4m
QQbBNBIGLh8gR2z5Q9hhdiuT5ldmxjbpo2Xy0CjfQPbR1neE6Zg7Mfb6NY0Kb9/IIrlAak+PdemK
EwmRSOlJIz6mXeyfQwRuBwsb6zXRTW8nB1h/Ba2DYzd3JquOU+CI9NOfm5VOoZu45yR8USc/qUb7
0+Vef9fMm6nvcXWVlOXLPofJ/13MV/mOATcI4bR848zebCIkARxSbAKqzdtyNxq1R8cb9U1CCx6I
vGpvo1W0N+u/bw3Rr6EbCvhbKWT3OrrFBNPTzWlFdHMa+Z5lrAAiE5s62rgR4Xe5x+8dPM8tsASw
3z1E3pVWhe4uGpBWgENw7zlsb9lUIeypdKxdIzak1gue4rQ8URP4NHnZ2D5FtzL0YfdvX9taf4ao
N06JAT9byeTTI57yXPt3mp36j6k9+I9aVB2F7QZEBjEugwqm7pbNpIGpYwKr750SYqGeQ/nIR728
WzaQgKo7W1q0d7unGNP8h2UgfbRD9F1aV+fPrH9Py360zUShj5w9SMDrPqwp2zoiDV6yuHfIzQEz
SvTjlgwDwnxdcBE2bfI+yYkBhvCm4vyFI3gfukjnapAj+xxnSuSh2Iv9tiALyw9eUiOja0f3bKXn
NZa4wM13WpAySq2eK7cML4NrVWubHp5u+smTh45+ioBJmgmLxWzo/W0UuKREWyopdhlxpniGNYuA
aS3+yDCt7FSgdedloxUMcKmMX/xqzglLpvIhj8zu4AzSPBR+59yLeAKyP9vaa8p/VYS/oLQdNETi
77KB96sh3TnJIPMe4sbBfDoa4S8XJfLIUPcVzU+4Hx2NgE+QGU+I66K/rwGQ70UkcfYy0u1nFjKk
ByKHjGeg2e/LfwLt+rewau+cRAKJy+BO56r1NBao883UNCIAafkxq0a5bt3cXOukNO0sYmcfiN0r
H+K2I4KiKe8sC0gzlJn2sY5k+6gHYkdSQXy37KJVWJ2FHH4v9zTZEjaX9IKiHhKUxmSbyL28f06x
fm71xAVqObu7dT53FiJZuOZqVlL8uPZnZXyAU4hRLhX2nVeKxyAK9aegGb8mjYl9kYbQD31Tu/Qh
IGERW2DrpLyFI8V8IySM6RIfzGgUgu6gnn75hDY4dZZ/VDj656n/tNcM33+P9XE1tckHk7wecgB4
78Hw40ejdUhmpUg+kEpUHhqdaJwKlgVoOzv+VbbiHCv3t1SpdmEwCm+C3N8s0u1DbHdnabvyibIe
Mz0lHwRn75GWTP0Ui1KeSm+Uq+VuVRv1E0D3Hbgi1vuZecvTLHiygsDZ+CYiH3r3/lMQCCrhkaWa
o+vf1mTX4FLT4pB46ovRqXnTbPN3h++ECEsBAoa39tZUE+O1DoOH6fsv86dsSgsSuFu/y7H/ncUh
Xcmwf8ESwxg5t4djhrdIlTARNUSM9zBBYKf6zDGn/mkgPvG+nuuTMdGBLM93l31uWZb3EYFcNUfg
CbVIeb/sciCHH/jYuczPz/j3AyMQHWfMg/Py48t+tPh8oUOubrJjOgZFllcPq2jnNoxYlp9nSEoS
Tdmn274bxGnZiNwWJzVv/t1dblWIIlnL//8e9qsAc6ExQnvkpZrlycvLLD+x7Fw2Vu5+TT25sTkK
U1Ido0sMTiXgIxiTDVh5e6s1rX6/bHyVtceWVTrE7HRm0pOI0HfZ/aQztqU/RUCaGNXJcrnwFsjU
HlwOscEYzTuwZkxq0kD/aBrHXdtCMzg8QwIt0sTbKdPy16HmyBfTJ1iM1IZsXdu1S5GbozELDZGe
GPDPA+fsumxGEhT+3lru6u3Yn+Hm0AyHpIpu/j+bpudjWS33x8yJzm6l10fwCJ9dmRQrMeblc25i
E2dgvNxxA8UeCzeGjG15Gd6JDRsPU1uaj/iwzLvAbRAreMbjsvFkwxvA6ng7OT6eW9dSOzPh3NsR
SbJyvLa5d02VXTOFw1mVVfc1VRnGtFC+yFqrj2PnYg+c9+sQpdriK53m/D2k2sd0IGbYLW0QeJP/
SrjmwfGJZXSaVNwFYRmgyzQRKjW68Ra26kIjxPnlp/zXXm5qYHVMdy9Aax0wavjEeiJYX54yv5CM
B/+9IW9w23CSZvhJJ1ilfXMlFtGdfRPtu5qDNAkY+XFDdUfMV/weuoiFIttMgHeDU3KFpW97E8BX
45lvy1MbXrob/PDTZ/C8QRc03qTL5ZbLh9oByDWodTqP+pR1QNEFSBY4WLe5h7knid0Ud7db3zvI
q+5HCITnkr6J8mnbYevlgdygHdEhgViesTw3lMMB/JTLGvKzTiPzgvuelES7Ip97uQneptqqkREQ
vYOz6HxwF4UpSHtHmg3eO5T0ndgZlU5fbJabvP8g3/fLbRuv1KbwUm1NI5TU6aDakF/a3Fo/+91Q
ZH5HjFIo5o3fdl4dPWgoeHhw6FdRbOHgK7ZpLeivF8OXjNoJoG6Pe7h3ste+y8/0GjUsGMV/NtN8
d9lH2bYfdFo6YZL4c16e+z+f9/fHDPslxIl1GBSROCUTzbVM+xBpTocod9mEThxeOH2Hl0mZ9qE0
baYLjPrKdHoPpzjZw0uNL5qgc/mwPDAMHvFlM3l2uVvY1UvBmX6PX4dmVkP+KBpFV90KXPcq9EpO
/kEV7attafTmneO+DJzL71MItPdVXGv3eT3uE1sbr//25+XMwOBNEmrqyENNTrgx2gdDRPmD94RG
ZSJPRTAyMxrzOtXoH2HK6t/oaihImu7TtR3m64R5nRBe1Q/eANxveYabVRxnsfeSq4H85mi8L5Rl
bwactS+9oyOSbrvvpNdQWQzlcB9GpXmm6ejOncHuG9KbxszZyEpEpiX281739sKU0HvruDnoHpq7
AanmK1coJka5PpuharnxcZU/WA222Vpzdn4V68+4JfJdUEdiW85ewtGq0pPGJ4tljUfNGNeo0X5S
2z8VHeELRa/s/ZAhOESvU7zjXsPtFfny1jmNcadX0liV9Rg/RNQxO1p6TA8qMcDG4OtG+c2auk0J
DWU0uKc0IU400UlzQ3v6JNH4rKNkbF7JuST/w6fZXYeduuTKvplGof3xOpKC3KT+HUY5KUl1117S
hnwip4zTbSyT4d5lkbKjxkEhrOUaDeG8u8ajxeWOLLU1E2pyT4jZpssRnlIPm0bL53abiC+hveF1
z9rY09wETPQVTepKMLAPcdgHkR/GISTP5nmo4gldWpvjvKRVEgmCeaIBdE9S5c9aXGbnIIC0jXRR
fALzv7Ztrz/rQ+zwnjI2W/bLZDxjfCzWZO0N4IKyPYkk5j1EjO4ZeaC3CuqsOAln6J7dqat2eDtI
MqRyoEnYEyftEnyosVDeS4KQ3jw6disApP3M8cuArq01PxNvRlvZ1zLsoVJrwbTHVCL3hU8ShBG6
n1iNJ7qpor33DSaNWQ1EQDdT7drm9FNQ9KwLkZTfQqvO+RBMr2nfWfup61i5WrkkTTG8LE8YExQ2
EmHznZ218ZXBVsSvJ4rvlMEWGrn8QqNz4MLpNjt9yjqSpJLygO6A1Y8hP4KSZrUepkS+8ieY4fTQ
5bp6SBPXudXC3/zbhfuH74FT3i1PWPYnoT2cENFQF/Izy8ZtRxDLKGbW3ci8JuJjRWalpekFSd/d
oLLogaSB6AH2hn1X6J//9iSlEz4UgqhRpDa3Zb/jxtG5NfJkk8Wm3IVT1b/pKFpXynX6CwL0/q1p
5+5QZz0ziHbvs5ZDZN7d4cI+ml5TbZYfSvx8QBZQEfc6P8rQ9JVwqvZ+aJzqxWwtMjdKb4MGR+E8
IP8V3hnVCqAYfKFmYBEAU2GFmKsa5Io/tstitMHIuuOyOn4qeV+Pjv2F7J6vcEq7FuOMesxtEuzn
/UNkk4M6iegBtHV8qZE5bdr5gZoIWtTQ5jvWr3gfJDpR6X5fv/IlOtleY39p5Iox1jLNUxqxqKEU
tF9AJBFhq8XhtYt866X3IR4ZfVlfbfi/L3QW/uhNrv99sCKjuVfltlEY41xpGTuG7vG+m++i43p2
9Li9sqwjPMy2AaT50bj12+4QltBPHCHxj6uDpikfI3bzObjQviq9Q9haRhTuevYrg/Ex+8+BiJOG
CmYhT77zwfyMSsmIq6NlbGAhnU+7m05X31bQtavGnAQstoQQHGGiA26vUx4R50ngHcXZWYYU/thJ
6Ok1iLVSEpak1V1V2xkH4veYIwXWtBG4iAO+o4fJtftj39Pdt2ofE5V2Hu0pOi33erMmzc1Mhg2p
nMkt1NmIOQXP9FWynQlqp34qvMcZw2OkrCmMWG4ySyc9pNLBy+TFB1da6mk05beAeJAi8jk0k/Li
5eN7rkAuVij0u8BiopSOT/BYt65U3yyFbUMxYTKCG7ZPQqiCxCBdcNj6tgkZh3xCu6w/PeIvdz3N
nnWsuZeGU+SbnoYPYaQlu0jRJZ/ZFp+202MewTSme0FxKlJyCZzQ2bhGor1ArjjHQ2Z8GRJLrDNY
5tEOwqstw4xhUP7oxugSWysi/jwu9llrPLvF+AixcW110YuTjFdLy8/IDi6xap+1iBS/LPieHPEH
Vyc+fgGsfRLfGDOu5BJUVx/5V+bw1nt62h7mabaNkOfcGAI2S1weNQGLRgXWYZAV0rwegQY5bMgR
SuRaXpIwzh7oTPDngt/IDzWJHpAcGC0J+Kir1jPLNTpMYvBCGztpQBqlhoKy1G5ARPytwt3B4I+M
YZcU744KoZHELsgW27fhK6gZ2GjXeRKdPTvwVkKjFQN60tt4GpnZ5pjS+2YlCHvI3IsGrwmSkImL
dditFFKpU+nYGyyBDuPXqlnJnHxevYzXreyStQdmYJOq4afxB3WlWP6VB3CGOrvfD3B0Ki5/6ziy
xDa2h+cE2uBLOiXPxWPAHOAUaFwyXAF8YezKAj2K1+9p770xxTOuoUvTIOGPgUWY7dE8kJln0O3M
NirEeOMmJki01Hwu0TyuEg7IdRBNJGN4gjGfSV50DYJjFX3J0glOumLRY4hA39r1r6GQ2io042Fd
qgJ1S/5CFJuD4o2jArTzlqy+G9GAFRpKw1ub/XChaPLWoowUrzwe/QwYBf1ToAyPUWEiogrthAEt
tbk+TOXJGJJH08d5QGAikQtht6lC5khguTZca2QfMU8Q4iKiob+geIWRgfgPNQzM+e7ZM7IIIqcx
7WmAPxGRQCaZKblizUBl13f+sNgqVoXT/+Tzn4xSfWNGabNh5RCNjAqdyH9v6+SPZWsHESWvuE5T
1ptM2qp4zpIDsj/WtbfNsidXDxijieLZE3V0iGpsZ4aVbSu3Qm9R5QQ0Jm9mnX7T10Fq3Ce0x7Zp
HN6Y/1Gt/oL1fG6RgRV6amwtMUarbBou/bDJFLBRE9wt7pgCoyXIgtjPX7nWdavWJXNR04ajqIIj
NOFVRMZf18U/YhpQjPTDixgmbUWXkWgGfxQ73zWaUx+M55zqfz2l7pqZc7zzqjZYE0t3Y3KzGbXo
yddDzKe1efW1kClzJ4hrAHTZGfdKDR6UL+QYlYNSMCf5xyCGnAjV4GbRNie8qiiNE/oFfA6BwNkn
Nl1sfXeUKuss717iOFmHhMGjPMiidUuTjRP9eZIVSZ+hbqwNFf6as2PmP1Jl8ZcTXIFdUgWplT4N
DYttoziUUn3qhqX2+BAvlUwqTtpJinGwwCBoAE617NiAAXZJiI3eot6fBsJnmhjlH3EtK+Yi3Tog
NoW+MOnvkeRsdRLe8NYM0+9ATqxpK2DTWPKcwf/j6QLYmg41A5y2XLUWB6nLtzud9C9OrCgBDSs6
auFY7EkoOxtZ1myyDuZAjMH/6lq3wc7V6mCW/B4q8p/J1bg4GMLRHhZP3S0jmONSMmU3vKyZOxe/
apNmUOpAhes5B1P0zcuFIyCog4naFoMUCaDdA8GtX56LmHjsLHhTRYZtJMq/KgRUz7HZ3WzPeAtK
9dC61XXKJDOgWouIVyGsRqEtRdHPQUVcR6WXjP/76NUaOLPQ209WWuw+OqL+PWr+ZYjmMKrszfGN
Q9+RTFXUODrQUkcB3oSqSAG+aAFm4GBVmR8mUME51DFf5apFBmEhdDEJD55q50eb6mitxYyPcAqv
04Es9i4bNxjOPjREEkaXHqNUgdySFwcb9NjzUtXgbTCuHGkaXrIpv5sYF3fMd61O3iu6gmtQLmu6
K5vYIS2lCjVMbDBBI4zbWXgZ3fIapeODY3X9I8dczzxOAMzOf0O6TPZ8gULUJes8Vk8JQg3EtSKm
OHfYFRXhxnLMkztNnLfhvdZaMO6mAs5bFWe7tgbCqgMlaP0Ay2IrULA1v1Fh0A/10V2qttrHg7wN
uf3qSupsFMEcpAQEmLPsoQu+WG6fPWePGJIP5hGC1jpq1CkwJh1WBa7fsYeyjN5TxmNGS47I4CJ5
ltJCblRSq1ha/T0YLb5TJ3qOmv4cJNBf/PQ4CsotYDthel/PY6Fq+HFz7dpo9Zc+PYa1dWdjhLDj
4ZDHxl6zw/um+ZqM9gpy7Meu8jvRR18ZKt6s96NdmwI9Dn8Qwfu4NWqObysgPx46GHmP/GoD0t4G
sm55bnTOvcAhwj3S/Jj8OQVARzORI7eKWpvPAY1Ij9FFaZEL9A4lhx8idCY+MV9NJvr1bGji3ZQH
vH2ESdD+QYJkjwVGcTodRLxMuGXkdmpSrjdSGKuWqyA5zdZezJGh6fQDtgI0iyPUKvMTC1QBQF2t
+ehTlva+Vv2prGzjzrm8whPN2hf7sq4RXtBX2lY5HRB6akfwrJuKNdmhdZkmZZzlLU/7bqceNZtf
XNI8RCtN2ydL+k1BL/gM8Y2FfJ+rtQVp6c4RRbPxC+m/BVb+GrVN+ycdSHqVpfz8ayyVrrpnVBPh
Kc7WamyCNR/hgfdC2/G75cfJQ2yj5VDNzNlBZuU5eTBYfHG8Umb20IxCjwh7sFfVRzFQlJMgWa41
y3NfwvlWYWjitHhZcs38jHVj7zgWMUdFdzAQQH3N2U9RWzJsFAH6WqWdtWR0PgYDvRAdWMWnmf0Y
s2/JrLFyFjnfPW3wvovYbOD50TL3GEfY2nBVlSGObQu3wkiL+2UzhP3a0B//g5CobHnXOYE6VeQ2
bZrRbQ86ipXX0APYBD/5q+x7iJQvfhtmm0jZ7vf4JwmT/FegEWuVgeX7JM3oXemeuUlMByvZTNPq
w/zxLyDJiElIyFO40mnel/xV8NIWN8Ff+zDshuLia8VrMg3qM7Ht61+Ab9Or5mLrRb+3RprFljON
V/CS5a5tSo+vjZbfa6CCr/nM+szFuEXhot49ztGrDEcCGNIh8TcFiL+90xBgNrZ0j3VdOr8riyLP
71+92mUxAxLq36bpHyYTdIyTueW5cODG9eojYto0z/Yx0lWj4KNU6cBcS2GR8JByalpxlprB7HCh
QVQdWB9Fy7oL7F0sW/VRsPj0Mn36CjvgrT2TyU0lp/ChY4yNiUZqV0BvX/5czI5JZb5he+LiAaAM
W2h8l1dNeqGQMnZt5f9ajLVW/nvEu6i11HuAR9WFkbDzPMrJ4RQOkb8cWvsZQVK7c4ve5qqIsD5x
Y4tf120ebDLhDFsQ0+UVMVQklrn3pg2SBrh4u2NdB1enLd1r043PpJbkL409vQ9hoe7HesIl0spj
bKqWACeSI3WPxuwQTycRNNXZtAdtleFZ6UIHqOUMQciEf7ULegOdB361y5h8oEo7yqR4TPljLsuT
GvSkK3xRm3Jmzli5Z5wq0e+EW92ahQkSo28dLafdK5UgQeV7Wtuue99GiXiQFpDqdW8iO1yyQsYa
HVFv+UwjAA1MKGN2I/SHg2hShVsEz6BZNly6BYI9QPafbYGx969tDvTQyusj3Dzz79HHo72n7QBV
b2iGK9ji11aU4lTYLfkmHl7uhTMbDMYnFlt5r/tVAx0W7IRzBcUpLuA3mT4lkv/WpsqMlfUIp9nG
wNCI9RB00ffU6nuXwaYdPC5csTaKzSeMfSzmOfBpLDEJoB9nGsRPJn2M45ffkGKm4KQSzV+9P+VE
f6fhV7ZKbfodikeVWK+F7IZvxvmvWm+9481rHsEtOGuoBRnjVgs+aJFWI6QjTxy6uhoeDNpXSdvL
bVqSPv/3O5CGFvJKDclNkY3dXcDwfzGj+cFPYVbZ818/Zf9D/wIdALV7PYPSZM3ZLSyiY9Y52pXQ
dRp4ufQgtxIbI7zkcdkwBo6OUnd/MpjwYtCGJ9U6BmDlqqMtFpe3Eskcq5Pu1Cu3+pgiAqjdJKsx
ompAVxfjbZ762tUK7S/EcsEKaIi+cbo/Rqk8JBR2hYhCpFs5aBe3du2LdIMCd1Re86kcBmICnv++
EeGQWzidCvspz1hNMPOM91o+rVVHjPPCR0eJ/+Fm3XhvEcCx/QvPIgaN2K4oZziiXICLycB7ig01
PFXwjBhsqKdJn7OPqY7PiQffw+3NN3IL8kM3+VsxjAqgDuSLoGb0YThkiFnM4ebEHzI3abeVEwTR
HpZakFQPqiPFVbPkO7nu4yNyiGjF0kW9mgSwtNUM53QKtcNQkD8DCTJPWPdu0Ke857Ei6BQkRHp0
UEFtgzj0aawKeEczFWMh3/YllhgpYbl2MaYe6fTaIVKlfvl7dVAYEoOysFZtanYE447wtlu6myvX
KKyLWG6ODsnGFNBEoswHKwRLulyfeq31e8N310U4hocilCSYagcAL/59RQzGGq9NviuyX1NaexSZ
iTPuQ8l3YAKSCSfa+apaGax9uzFurYdeZ4C4ua2HwXnVpP3Yl7BaI75hkiytR4/TJm7Zm9/7s7kO
HcDyVkLOk3jvuQQLPc4YEpfN0zBL2zx05lpkeSdZtvpBsSpdS0zmt7om/8easc1hnqePeGwTFKkw
LEk2tkgur8gYn2OVuil2DoZeQNoapgqI6gApSZBemJsHgROpXPeeSrclTN2/pl0PHpg51tGD1ioH
TIRHy126GExzB3cmREfaYczS4JoZwnLfJx3lXht9D/Qj157XY7HK1JGhevjaE+89katZTYH2BnLN
wo2KyZquEtRYKCzPlc5iMMp7FNZRykWfy0tI4wUWsEV/fTn4HWZf+9m/f0NdgcT/HSfFS+Lpew8+
5skenXFXMdc4ADJkgq+kfIa7qG+1JCHXdAHDJwF46TBGgNToJd8LAp/JUDHLrQxH/N1eS8SUFtiv
vcHFBPoDdoDlIuuF1rN59PgeHRai978NOBubsHTni2hyRkRkJK4pW+Id+ABonQQJ5X9D536N/yf8
Kf8fgVyG/r/jn3SXkbBrmJY3/9P/dz6MzzcvVYarre3Ar05Ko+Wi8Fos9nWB7fPMwPs3lwg0+aPS
8GTUE1YEnUZdZLSghZLm4As6MblPcAwCFh1qPPoaWDtwBYag+fLSZi+sZzlnmy0b06Y/1RiOdkya
JH5ScHkvrVIf/54hymBc9XoTngZiOrj89pe0942L63KQtIFVfY6BCFeOUT0q9AU33wq2U56Km1YQ
MNFlE7R9+2fhOwWpYR0aspK3gPrqD93NXxvSOkEamcWd0ZIqNM77vcAtNhO44lOttSczmSXIj3mc
ZTQ9RH3jdLHzer3fOcQ3MsbBuuUGdJ8qA/76vEmtUcMLKHdx2vXzTGwT2vG5KnsQ/BzaOxQ51WlI
Z+ko0681YZvhl6/12xKtwG9vnH5D+G1ebL+C7mLL+OwkorjpGH2Iz02t/2LvPJbsRtIs/Sptsx6k
OeBQvpgNgCtDC0YwYgMLCa01nn4+MMtmmNndVd373tBYycrkjQvA8YtzvvOSGdEJ5F74WUzDszXH
01OUQH3IVmfCkpXvw9wybmtWXwN2hDPmneQ6EhEWn7m5HtwE7PuyK8yo+sK8/joAJexNWx2B06J1
3hhmMWEtQ0QhNnbkLy6LXXzh/7BMq8KSItaj46BBlxs+ZiRyrtte65XpTBdifkZv1YuxeAs5qHdu
BGxc2VAAYFnxQ4TF2+CGCdSPhzIpcqBTIrswcR79+cuvf2arGKM9psxrdsr3f0rVZZuiQtL5m4nX
MOw8eSomxLaRaSdXowqLC4chPI8e6RdjnFM5DFH/OcvH3mLCiUb2c5rpHpTlPg2zsIO6M3Lm1V1M
M5nqBwIJhrsVpodP98/cvsSEOgCeJgOSfnqcwaCo1XqenQKVdbi8Z4rc+zofijvNjGDmrK59VHpS
XSTVfEHGrMa2ILeOsynGx9VwntLMHt6JC2bOrRX23ZI04jwPGro84v+2ArYNMPZzO2cWkKyQGTKp
ydfZCvlorqR+tOYxweLEuwpihHUvK9n79lqZcJwbjQlHRJTD4DA/6/IBCCuTKJAVAe35eINvyDjW
3dcEN/cCK258UW+/kJ2b881svxWm5Le//hyWfHwh1fT9K0Trf4IseYkuj0tNIOUHERF9u9x/RTDO
/xJLSULaf55j6VVM3N+041f78RVVY1K+/f3f/TPRUld/2CRLWa7LYtK0XEWI1D8SLa0/HCk4sS1T
cP+bJvFT/0i0NK0/DMdSugMszKBasjjpu+pXuKVp/GHZrg1xx3SUEFLp/51wS0M3t9y330KuDN2x
dFdheTEISTNN62+ZgY6x5LNhSwiwk6bdieI7TAbmoFHzA+hCeWSw9TOiJd839hCeEDWeaRyn+7FF
jyC2hjAC+Vx0nboY5obNQmWAwM1q4g8LhoiD+OjjivjoRbaX0OI9ZTrr8ReutFUwafJNgMaDK26q
KflaqQPjRVj302xCY5ASToXR3sRYECMoQk8OU8oWxQ8VBuOL6kbvF+shb9v3ph5hMyyZxDJxm3TZ
+NBV0NHDuCYeqmz3GgiDJ9ZCeEArJtBtUcrAmGr6v2q9WNMSvIY7h5d1yvO3tGB4N3m8HaNPtNIk
3c0YplCUDCfQLc65XVpl+ohtrUTtyyVjvafry02hkq85S5aDC7EaQnMU7TWdUhwjT3fTDxPLzqYM
kf0GrZrjN6vGcJhFz2s9jc9xwTQnhJqUZN8txI9s3eJ6TeI+3BUmJ4yoM2aWt8IFPLwu5LdX6VGg
rjxo+ZJ6ABWLm6K6TdzUz+ZI/CjEydIituFVmRLgFDN5qkyimhk/z2o4uGPCQocoXb9Ys2Vv5K3k
KyESzMjtHVKxH1QXpqe56rFQXcZPHqL00QEZQb0uhDqlC0Y3R1/7kzlv8R5YU0AifjK7mNigZPml
kGzEpmXaOfkY7if32MXM8DIqrUAzUFCXTh4GCI7uCCohA7XNKi8sJ3tHrBUq8RrtRRq7LGuo/rzC
7bqzEU0XhrS/4OoDb+4+woljtCwXtg0hsdQuhH28b5LcS/Cwey5ju7fXDiCcPY8coengOXWT/Uj1
ex1K56Vetzs0aElQjDZc8kmgy0AHF0W12jkrQcilybKY5LxzylRmF+GK6ubauDEl/rDeIsNNOvYe
UQV87DrLwI7qTIDQb+0ldqMjdTFrZN7TxyixuhNvbhKqGdrSmMT7Ed/egZcQRZESMEnjZr2JzYZV
JsAt1sx+qbECriqi3CQilh2QuPIy7aPysuqRipZjJVgkZO4tgXfwTdRwtm3NI3c8DWjJciSX5ZuM
zBghfbiAmifNsRvqW8z60zWMLwWqLWZqqLpuC2UfyF9s2DhpbTHs+Y66C7fosF3Mh7qh8g9Z0iB9
eosxkSKEM15sh9wKRt4KswLAk0WCImFf2UjT439kNwUy6ZW5xKmWCM7mZnrMe8CP/WQ8x7UrTu0a
k0VTR7ZH7BEg6tn64RYN0tludg/M/KH3KabJrr4+q2h5M0cM1xpccK8a7dcc3EBUdNdLBDyhyb5k
6vYBeQ4YJphQjU3zThRUdDFPt2Uv1tthW7hacleDC+BnoxVJW3rSREvvOsRubzpOzFWjNZAFdCts
gk9DIkmNqOsnc4CmmsoOrUtO3URyxe0SzQJqJ4btidmwAQaiZyx45+blSyvHU4khA8nbes+YpnjH
Z/llp+VRjqBZ9ZnAwsYunyxwZmctKmkd2K+aOWZrSMeRn5TFqyuTD+bEmQtyPLYDPDr1lYUgkCUh
4NW2I947Yli9gjtgpxcSIzcwr52BZHB2lx504EuVZmKXhxLhooZDPJ828dYMObCfdvOMEdUOI3xb
sruzuxg9U6t/ob54GlgT7RMLq4Bd4aqypuqU/5SMSc52iDa61sltX4ei9IbveZgYfQuNW1ltZ0LK
ABJhUh3AQv+cmuuShAD+azt72zFXa/aUOaBIaq6yP7mMvzDhiSq/qgp81Is7XqU1VP9FixKvaKsf
cZPctZGpdipMb9xyOLJ++F7C5cEB3SZC4LlZPh6LNjsiyvpkkpgEUdj/NKaZlb39kCodosr1OumC
XSnJh/awXi1EIHhxy93RJvd2eM9oyDyyPjK9jV7qI4Zj2B+3j0LOzOtml/FexOCjF5SQ+jQdY33G
gMemIOkqemv2hFUdDK36KUoL9pjyQvaCQbhAeFwaJNpyQCTvxC/hohBGGQvhMEegbdx6DuxMpet4
tOsClTNHO8J5yZlxKAUIarewr1N0k8A75VH1yX22Ms8SjUSDi638xANa7/M1QeYldL6unNw39nqt
kTID4vYlXWDmMNafTXKSvLJlR6WV+lu3uG8JuLrSZHOoNeT1TrL46Nom4WUHhlAUccSGoWU4V8eZ
X2PN91bE39EwkKaW6XCeJ/yTKm5uxxrNHg42PB7TezwxoZpnHQWtOdzWFBYXZgHziD0sxm+LaHbo
xFG6fsU5aFSRfZI7oQVpDv1llYk/FjNKB2t+rjXJUmt9SC0EY7lbfDe9+qzm5B3HBk5/FZ1qsvCA
todvzooMyA2rgM1UsrM1Fr+xiaBYyzb6ffusmQ5bKKs/5y9uYn7afc4C0r5KKr4il7M6MLLuJa0U
zFDHmkhn442HO/ZuFI3h60SFsXmGg7KY7Wlut1hDmwjuIja4gW3n0FsKZHk2jF5SdWdMP1RIIzBp
bi8aaOzIyS53j7leFGfDiILFXj4Mq/05qJUsF3Qzp4aoEGHGt+EsL9OmyR46l8BWY5MC58VJ52kN
dKYal9OOTtrwFCkBfhhqP9Y6GxgaqSeCUPZtR2wf9HyM33mq6HZ6xnXQFca1Gzl3ad2NaI0Deu7L
NJWCWoHPVDUlyoLmiW/iZkC6xw7U/CiHiTwXmT+Vk4vRxQWQYBQWC6ulyoLckl+zQpi6ChDvQ0mS
rJjemHMeR8xSftv333mDIqDVwdyJ5uzYBMjotFeeYevsHMufU1jeSlETCjJF6M/iJ9etNgObWB8a
hNAmPqei69mBo0mBqFFNOHPanKA6+N1rAwVlHms2HH32I4znDGdD3IE1YsPWtd99LdnClSn5i2SY
dJUfrh37PbARh7FFXyGT2mclt7BlFB4ZYiowc8HX6nIo9YVln2jgD8nYkPEhn3tY02e8ORcjDtaz
dIFdWoY8UVbRkU2giCKiCERXvUKZ3S2AjveYHb7iNJ6YH3xNpPqg3F3gg+KgORcsWuoZUzezXnYH
LZbAsOxfkZpMe7UOH2ohFKJbfXMtXkIKMtwpPmoFMmZaeDfGjC5LL0sCfNniO62B+xx1hDfXjjhq
2fhumdk79C7juimaV7m6R8QVV2M4faJTB+yQoRfQ4L5jGXpseeysWntvLOu+a1kEp6X96MaMFwad
sJzYQpwkRA+miAzXok9ZqXAAtl3zw2yK9rys7JsK8H2wh/ufGbKGQ5WmpOvNz6jdH8LLTpTM3pzu
RluN78wV7oHoJj1mhqxkeOfaIkDULwJThHjawvYARqiaIdU0KLhiDaBO66Zne8xPYjYZKRjWFcwB
82qYzYvRSm9TolDLtUSZFF9NK2aeeCneVYQomF0lqJr0eyCwpcO6ClYEZmlzbCmQcnxEPuFgbHEK
67at1Y2k4I4nF1BBxYxGuMMeC/ddmdm3mtL2LG93M6doEg741VsjJiBMf8VFbKLHZ1uOiDlGskZ8
gEWqiG72dxb8/Vqqj3yEkt2s71Of3TRCO4nEvk5KHNckaKyBJbGsdfLTBShFpaTeGQn48Wido7aQ
RJIQdc2A9on4trttAhdbqP1hDSd707gQTPqJFFfJfon7G9Z0JAoPnOceWlyYA2CqC0Gi65KuP+rC
uMpYbiCLBJ5eHiSUKy+aIrLLKh4oJ60v3PCNJSJfQceoAf/uOuooWfjDJIF0maDN7p09ps5Tqpzt
RkP3rtbXMaRtasq3oXTf5yZ5dMz2YBXoPKmFoE10wOGrQrxySt4tVQNdQSuI5nSpjULYuaJ3Xwen
S1igvZapnC/yTSqJipG3U6vegfAAnTdH6ndYMws1zdwoxstmfRVOzMDLpA8SGlhvxBQb8H/+7gkf
yadyOizZYYII6LU1JwGN2T0runKXhvqZmRatpRAnoGvo9oz0fXKRLLQCGdFWec/68pbryAbKYn0w
R8AKmUbWG1ZUfTCM49KmcaCj2WKOj2gv70m+AIOsRdK5wAexb5vhx1RkVF5ld8Tem/no1exd+Ngu
/XWddPqFiTXST9MbtkCZnzru/Tx2B6KHkYzV1yWJZLwp2AUWD5L3prtAYRMttwHnBGJgVmNtBe9u
dEt6Cdu6DkPUQiK2XNAYHG1yTPMDbomnLOtuEU++S+iB6Kycx2qNm4vIUD/aBX9tHwH1b8A97epN
P8UCnfid4tCxKfPMeZj3oMGqtLnGe6JQuSE27DgOmU4NsAqm5zWz14cq50WStepqma8XsqlZny/o
2WHeTV0DywQq8bGT1qFaqWBkNyGXM12c6UWJ8wI5se844C9Hhe4QgM5XaUTm06QTYIKJnjfPVbtq
M1k+pAsDe4135a/itQVdkusUqGt7l+ixj2C5Pa7RhKREZ4bu8Jz3m+G8JA4Wun/rGYv1DfYNMcN1
P2fpfmJ9t71mAmg30PI49/lkQeqEVy7KtiCt+qtiDk2vRGqBpLs41izeg4VuCwxlErc/zJ5l65q5
ki7VoWDBeAKblXkiCkW/JLyrTx2q76a9twbq0Y22lKXHEOApASgoThLnOKNfBx+nPsHp6lSQKkg1
Xq1lS5SqpRJPnwsNDNr8CWv7GWRr5Q8p79rSsSVd9VIDKVjfZcsLaKA+9ifTfDWWjW7B2IYeurxF
n0PGTsuA01X1Tw1349DQbuXDidk1KwrXRhFC6b9vEe+WRfEsE84P1k377chXGTntgrCqflut6uV3
GPW8q01YM+NCqVbsUE839HYjekJt+a5yWM12jMCoAr2ThRW8oaj1XSN9dVK5vedwy6Imc+ZqOapl
swhHIwdvh/kmsk56g5mvbvD/IrJiO28QKF/0uxQ5KusQP66c19J0Wh84T/U42T2gF4OmpCqItJnz
Ktk5pMjwiurwYqDeXkOiiCZaIT714DUZuuKs2n5n4iGCe45eAbDqii0nmS/UCls41Sz0vI56GDm4
jKxnYCPcU7i2VzgLU68pwm8ME3c6pPiNVPmT/vDoNIP00fMOtH2RIAbjscxY9yJ0J+ggbH7aM5OK
vmBA1MO6Q2YWXs9r/TnY5QHVIwZLzOaenXQks+DCabTLIY15P80J71nnEQuwuZ8xEu9G8RF29FYV
/07ZLEjeE+R3BbmRNMVUyO1yntPi7I7aMykVvQ+P9Qp/MypilZ9ra34ai/AKBSuOViNfoSzI54Ht
fmZQMqGSDbpy5g4ngw97NJWE2f7kM6dbr4ISrMQP18PyZU1SndaFiXo2pkfu/X2lLY0X1hncnvl9
HojxqLf6tGzGizaG8F/q0EyA4yRwhIPOiYMCujTvyMxlj2pEN+P4YdvMIcqR+w2H7Z6Qa2Pfl1th
F7/ifeuZZkxERNX23hBN7vXzt2lb9R6yJKecIH9daI9R7tRHzK6ZsZ5WrT/EUy49iILdzrGsc1+v
YteB1fSK5q5uhbgILQBwM/Q2I0LUGk4lHB9CPM5I0c+r1F8r/kqMAryCgLt4qw5rW4VTu6/rNTpF
gMn9GTHVVrHXwWUEgsbHUVz6OCAoSldjy2rNDvYaY7XPJXSzoeXlgGO9mstvd/0QozETdNRl95Ea
EYB+NFozHfqUJsAWBe/ELGnJlFx32Rg+kp6zJYclL2D37guVrXu7tpNTCrPcmG3IcSsIVvQLwE2d
fdgSfjTwPWwS+13Zta0XXjJIUoxawMNNDEpJ+YVUUlA8RgZcqFklu9bI3wY1oxeu25PQaENdptKg
1pLYQ0r0tujcS0b+RKgGdHDWZLC+WETo6pkWjOK7YO2cu54xSF6AjKoMLEiByLo6yLT8MrNG3wkh
qohRe9INcgE0nWikjmggDDSTij8b3R4BUHwNU7dBgNIHSTgW+j2DxWcH2HkCm5xXXI6e43JMoofU
vsHbSea4KUi+woxkleSPxUUQx9NbpMjn6ukhNifb0PETtyve1djMf4qJn7gs6rcOSrhujQ/u2FmH
hryOQo6+4Fz2C8TTnlVqn+XYhrshv1+Va+7geDOeU+F1sZJyoTm8SwmLd5u23492+ZJEzmcSbjLa
XKMDQW6UEKeMfizznJHttsi7Gya/dE9ThyyVKmtZNKa3vS2Z1rArHgYXbSf6zS16uxXTt807RNFE
2VEBUsA+LA5DRXPUI+KUtpEhf1kU96StFLj/uUMCV85AMgo4GiUvXl7Ark+F/5gv0U8iOJKgK5bX
Hp0F9y1fSIH2oIasz96S4Rs7wzKMdG9QHdYbtnFMl8BhFUFGRTeX3IxVzSkgjBdc+8BZZkRgDtWc
DJ/IksHpGj1j1KQYvqcDBUI40Gd2wInJn8BaUlheqfIbQj8YmQteuMTSEp9YxcgB4dMt3RRMtkUW
dBlvcM/hrRuxdDHcXoyBbm8lzlBvrZ8VgNMynDcbK9DAFCBxG8kXQ6P4oJzeKNTLS9to18qFfY+/
RhTDZdG717Q4NRpU7lNYFsKLyMsaBWVY3Z0hmn9LuEOQH/Vh5xTDaTKTgfJ53aeaswRLDBsrBdM2
1ABrkR1+TGkMqkwsO5IZaPfdJvMNYX0k2aMwBJYURcEwm1D7DFqUsNQMdrDQiSOUX9svKa4q/vbR
CDJih9Yk+cq3CUxjZJ9hS9J4az5D6SANmuAvb2b6EzmMPc0pNkkC5YYxOB+J0hhGo/OLWk4B+PfQ
azY2fLzSACtkI4gDKzPjhdxMFypxdHxnmiRE1PjpLPKh72HK8OJD3MfzVw0Kqav7vFjs/ScbheMk
S6oH58KqJHm7BpEkYe1yONYXDe9zT2EHTBzyKBYGPgXxIgGmRWGCWlRCFrvGxePqtt8ibW6ZRvIz
jNS2VY+LvaKWKN35A/MrI2gXUlu6bCuU8r0R/HjhYEGssm4U2SIB61/W+J26jcf0IdFwHNHt576V
3RLquqWxHdgrEaJeRRi5FTejTxpW55VFhZuUrL7aQjNfIsESWA3hHeNXJUyJXYavt5pAG8/MuB/D
s1sCXswb5IsjNKiA0XyTmCzHW9LjoL06RWCPAv157RzhF94ZVb563OA8P7r2pBRP+cpptjpcrLrU
UDCTYwk557Jey9VzVkr4Yh13udM9rel8H2n1Z5IC1nQQzGYde6valaZv1cmDXcYPa62fO/jQeK2h
g1ra6Jv1AUXeF3rcg8p4srMq479YjJzXy7VW0fmb7fgpwd70WIVIimnfYvmsbepMGs832y4u2HI/
6x1MAYY9bxP2Gg+N5ml0qVynYzYPTJ1aA5rO5Bm1ZvspvQ5pEMkdPiJSRlRycDM9iDKU38gb92QS
AZSbyheYt6XvxOJ7Gx2YDEy99C4C/uKZrBF8bfPEhqBgW/UminT1xz67D5sZuWL20lE7lagbPEsW
A/cvvRxLM3wjHDll735CEqhvl4nLG4XpB1kcIKtDXmPN/FVVgBQ0TP5hzoLP5FsPUTl4hbmxwPjS
ujmLdpE0r/Wmf0RMKKhivAURhd8zGfFcHBFjMn4X7nYWxPBuFXk2dsymp3Z4EZKRt+ts/ixaksdJ
j89Zlbw2xbrPhprXniQNbmkAUBfhC1EmKSIoF08S/KaguskV0S1xzKlKQRmMiTQQDLjvRHUcTZsx
Zc17wxNME3EVMN5ezONqpWywOivbrxGbIEEEzn5ZLzTBhaZWvrfz8JZinOQblRP0+ir13PTJnryw
YSDTixvcp71RB87cXuhbeMwqPwUbZaaAoeancwjoSO/3FrZGrp3ZMMG8Y/eP5rkDN4vu6WCPMxBG
AjECd60ACqZvURzduNIGYbRsxMgU+XXrRFfJll9Z/qgGLnBnFd+kHnFq1PypkdKGC4iiERdjqLlo
yzgdwZN/9Wp7KCZeqCLViEZI33r7lksL165Hf6ltiO8Vhg2TTKgHqOF+PT8Sry69R+NE7Aya8pNQ
zJK104TpzJHkbPGOwhKEiI009pi7eu4oi7rsLlXfbZR8ZYsFzCQ2bmWTAI3CMz44D3j/XirElzvq
LbTF5XCitsAjtwauwyK506qQJw1zBxxzr4/5llXJKCPammTtrUqjGygjrZ8kuFZCDXldWjH+MauB
8sq4Tmz7pkudgOjL0cfHi9OJ2aNst4vFJhTSPbq7WkMYbspgLEcMoDa1XR4BLyGJEaII8FKtPWPQ
uIibSHkSsQpnaMMtEWtXk9tcilW9JLAgvIVdA/Ds5IyK53rKrcOYA4GCu5Pt3B5i9ajx8lHxzil5
+at6uWhSweyJ3N5Gq3YayM0ZadSBwNbXqYKq2ukS5/Z2N+jNfGJZEPDwvDQTa6zWHX0gIxV+MPTI
Kz8bJkyMHXqBjXcZmcFSbDqPYdxf9B1PEsRpd5dp4k3MRLYKJ4zRJPE9T5xWTGbQS2doGjmx6oaX
ERFEZ8C1bwih8TXVQb7Kd5pmmvkM6xJUUmoom8kVv0lsSO4o0zzwoEQQLHw5Zai+8ulx1DLQ9jyu
bK2h9TnlEDhd8aBYodqolTEvoi3Hx5Q5WbyXZBCwoMcIJ0qNJm3KmUB51qqwsHSswKZJ+6xynpfZ
rAhswYccLjz0qssPqz6DKVfECujK0olnpN+Jq+ykXqBCMHeQ8XOzrruK7sxvJyiFocrvSHo9YIOu
EChzjkU/inC+M2P7E0bVQ9I3t/CIYRXHrDdwqnlJp627MgZGW/Hzmw4tcqZFb7YcM69K9A9cl5q/
RtpbChwUHxV37difEMjjyTUBZUSu+YQybfAs8IU7JWpwt92QMtcZP4bZhnQUjXsSkZ8hCQRachIN
OzTeknRTqTykU3IX9uoCQdfeaHG/l6Y4tlr6uCmYEr3egTn4YFJxxJZ0M9G09Am+w1USRAhVfoHY
q6ixDWy5M9VtABPUGBnJwz27WEd1lbTq0hnDm7V2L8qW12GG2DKuYZUYLyTLMUrRLtuN3Ms7bNcW
5leuLMerRT/5+kvuAktZYsunRn0ZEoJqY4VlgaoO7LYnugQW28YujWkanfIeW5p2gJV/1FvkhzR5
XGN65tJAVxfnyXog05HZu9drcbFXpBn5CzAkRldkb+s1we7pwzrmJe4dRhLD6rzCfNX6+kY32pV+
gX2o1nMY6fHQnA1dNsRruHsz7V9G8TTR33vaUN+sWOACc7XfZD2C79IWvtD8dp4M+xwLxh2mM/N0
UqmhVoUzDZ1d141bvXhHi0Ehx23Kc0C1jwoV93vrD7GG3JBHZuq75dh2tD12giKMFK0t+eWBvfXP
Ntrs1UhKoKIm9+gILjWtugQ1wUHZkaHRAoeIB97625krNr8e4t3HGu1CFfe0ykjOcLtPP1u0cYwO
6B275n1WFCsrc5DAUeGuCPN+1xfs4vFO02HIkEUlGayV8UO4AA9VJWjIMQ7gbN835I3CYj/mkhOv
iSUEvJaUoHEVN1Y0nDQE7eg15vs0QqK+MjRrFrB7kXgtiSD1xtJmN0HeI+SsatP0v3UrPpNuAtLP
aMEbM3y19GCnTpnPacoEH1MWDX3EP86SF+6VHwDybPQqOTER9A+mIpPUbCp4GaZTB9NArW6Ecr+Q
dniiF480wvqyoia4QHaerIbrRUkeRyKe2P03B7h7wHijzb49fifTVu6GbK4ak/jTEBlTmbblHsgB
o8B6PS4Oh6HsysAGPc9k13SA57YMn1oUPPNTsiR6EAuMZ3Ff+P+jvWuXf/sq/wvaO1v/Z9q74K0s
3trsd8Hd9i/8Q3CHds40pINTx91Icf9fcOf+IRxDKMFQUxmWg0D6/wnuLOcPx0K7rwzHtWxUcPzR
PwR3lvkHtEoD44xQto07W/13BHcuor7f5Ha2Uq4Fbt60bJ3PoVzFX1R/vN0nZdT9n/+l/2+sr6Fp
mrPwtXVdzkTePk1pLtmlWXgDmJwdG219G0sYeyGLDRrWiDf1I/+2c2xZ3/c5TvheVDcdb2l/gQdU
TjTHJGuPe5OKcmCl4+ctle48sC9P8GfZmOgJEWCUHElmtUOzdQjNoRzfYyVB4IBZHhVE774SBTEg
z9IuSS4e0gZVSbIbISQfxiX5kOUT60p72aKQ0LvvDNWWFLTVRVawrehwuwR0DEmQj2t4zkiS8JMW
ibdpOGuglI37v4H8oZctD6nDhEBumaYhZiuMql9DyLGClsrjAP6ZuYSemQsp2FK/1FPGADqLlCJf
EaJwdqD+Nj+WoZxus/W2VE9GljzmMhQHx5JkbSc4bpaVQa2Whl/GJPF2aV2AnqA9WXNX7PBg8DIJ
wUDjduNw9oBv3P52N97+KZ78t3Iobquk7Lls5qaZ/E1TKQQjNYlPV7hKOK7hOH+9yFqHRnBZsXgN
vCijNsEahGqxN51DBHDNd/U0ve7pAHfkLhQxigM7C/H7ZtHREjWHX8VIExXZBcDndDeNNnu90JXH
ZJGvaRn+xPEZ7ZAYg6rOyR6CvHc/1LgW0EPd6SvlpiqYtfZZeokv9NsFrnOpau0Vex4ncGjd2isH
Kgtz+wqTkV93ivTgxK8q5zpx8mdl5+2fR9l/ak1wxN++EOStfBMoXW3HkfCqzL9+IT08NcCCEFUI
6E49uBrkZWjLZr7V3l1aFk+T4xe8aRbuaCH9ZRGFvyQLDu7QDRqXFNU5s3pCnmgNMXWikk6RGMJh
OkzIxOl+6JuJhoD/tXiqjIBhWJDc4TAA5qWjxWCTBWgfLi2zaHbu41RBFf31i1mAcie/gwcECDrV
7vM6VWpnTUPkLxFDXNzaxSVHfTBtz6SdLC05KI1gh+80jNwoyl2oRfYK7Hxcu4OMuahpcbs6NMIJ
ChgQmuSSr/m0NxvzslIiO3S8bwM2p59DJtuHmKLVm5LN7drOl43WE2wiyK2lyuwipz1F8F5f7LGN
qRLa5vDP71RjO25+v1O3C6MrW9rKdaWyNqHx78cRaRV8vpi+cnWYRk9Oou365jHupvVYFwhg+qLD
hECSwiY+P8Fz5R2Ig9+xYpgWML0cUs+2amM4VHl0NQl5bnQtvDUrOicDkKoXrtzaTBJa7uq23/3z
j6//9TR1xPbxDUO6lmM7rArEdt/9dpoadh2CZ0gasva4OkaEWmci4COY8dt4ulAI71j5nH7dSvTu
8zXT/7SS6ogWmPMtLG6bBkt1N2anJc0Y25um30V9f7LFePrnn9XaHvq/ftWWsAxy1lBcuw4+nb9+
VnJZh9kdxpo8oImnHxmXOwAOlxWKTpE7T5Olj8RgdDkuCUpyxz06RvMS1s58q6cV/VlzXkex7lUC
/SJD7kr5z0mtYWJ2jaUI8OJ0yNoQAVtWh/c7zuJgRdgUkBoAf6xamnzHugq6WD0eEvIlCts1TxWz
R2yX1XhwNexCjEvxNrHtLUc/6zN1GMf3fileo8a2GSbW9/p2kOqyfCANbSVOeYh2Mp+uhBX3l5rr
PNloWSjSCTvXqvIT4fWVNooBmyM7o6bu/pXpSUc+//dvVTrQZA0pKE31v98B7mqtQxRSQy8zHyzE
ZeunK1IdUrv91R7aM06RcCt0vbygepTYG0l8WF/zSoOAwmd1JQ8p44OLVWm0R1bwzy+7/h9cdvI1
HHM7+gxlbkXH77doYpIRbS5kpf76bA39JmcW+upQA9xH46PBvw/G2hz3+N78OB6QiOAKADa/cYVC
6tCuVY+OW37lRfJSs/H5Vw/Rv7ONQW+WBvMkGMC6a/xyCPz2EI0TAuE8ySe/RxpMF5V9426K/SyB
ljLcZZBod3aPl5vQFIDKK3JEK8xqhmJhdJDaVyjiZUcoa4ykfvlXnra/v0l1Ppu9OSEkbjulzL89
4LabwMKbCBADF3LFp+w53t1uBxRih2LAolqado3oJq+S4mdi4lBVMgU7E24KWE1vjjXJkUjbgGMZ
3OBL7sigi221t9MfUTxcgOtk9GWtT//iqlN+/v22dA2CHCkXAS7jePzrVe/V0ndhCzHKsWvNjztF
KqpjXE1KNVRgOcMTrGZBHWr1Uarh27dkr/7FdTX+gzvPNbnj0DtgGJH25vz47bo2+VrV49DyTq0e
ZwsliDNwXtRAGEPSBDx7MM79cE271F42lTzUrrWf+NwMHFljG8Y8QqivCUXL45+/7MKOA795uxkr
VejnxiEfz6R5TqcLokOpN+TWmJrSZ4//fwk7kyZJjXSL/iLMcGa2GRHEmHNmVVZtsBqZwZmc4de/
49RbdKtl0kbWrVarIgJwvuHec//518TT8tdfk3IZS6NNQRpa6Kb++5swHyBKvuQOhVZ2TuuwuEvq
Pjwi036YRtKguurs0bsd24GBLI3csVhWPr1rDYft76sCTgzO6qdpTD8GaKi7GjDIsRndnwZHItlt
VNWWnACm6C01OGoSLpm8oLGtGF5WCERVSNqqczRm+WOgf2CiV8Ppif0fXcM0vW84FMsAA7FBTos3
ELON2mgrUMqk/eGMTJfWJmfjk4OJNKvwuLTrWwwR5zmNRXEYSDzZd438NToeEqi+32eQlvbQq9+2
I8BDeV72U3H2gxRE79Ly+RYO7qy0WQPMxcSWSq5RBeUiDoOoI5UFyk6yRot+rZeSlX7cLXfKaJ6Z
0sLvdoeIuYkPxsliHBW7X2tli5dMrPGXPomPjdPm90nGS750uap5rAz2mm57NIb77WJ3M5odufJl
Q5uoV6C0/HkM5v/5wjt/c+EtjgDbsjme/tfRyk+f51bnsbrSm2f26c1NtOHVoL26Vb8Slby0fus8
VCjV3MlJyU/RO3P2tratIiY/wwHDz12sCJ6ozfWNYTcrAH9hi8HvlhFh6orwA62X3hVzGQu+ASXR
RN6q+VMoMlygadwjCebN4hY5ePK1R6iyjiw6QFrEE2pp/cpU0oezQNPVhBYK6BjnvlwQSP3zr/E3
1Y4HT0VYnCyW79j+X14l4TAkTdg0ww7wAyBhMO0H124fkMbfbTf8PKUoUafkm0VOGtqAlrnr7Gc7
H/VkgLr3IGf3AxWR2nm6fssq/2iwTYA64v/LW8/9m2rH4+QWtM34y4QX/OXwKfkCTjyjXV4HcBFz
D8Juu3HCYCIQxnUgSiaPhJ2cRNBBFEBATJ4ESke58mzk42OZ1N/+vM3JSSMpvPrZwyzWxYdtj9Tg
672ncCPXBTaIwUBI5fjLj1lj8UiYhD1tjiR3kvis4pbY0eK9cQcuj2F6KJeS1+0RXCtgvZMJZMKl
BWtCYg9FdsduyHmEFyVPBdqUvbcePKiRfIF+b4TzNy8YJNAOj5mXmV6c2jgmNAzHPE9QKOGkiEvm
81UBVX0H+525EWh7q89IgHMNlDnB9GyS0jzBStBa3+mMALo9bHegSXjDXZcu2NsL57s/ypEFn/UI
pkXcliayE6ACfpndqNa7I2icg+mUZ6AG4uZV4albqgnXLQCT0N+3Xf09t8oRmLCOKCLaqsEJhZwY
ZJHD6b1ryOm8lH3zWoDD2K/wo499YqGHh35SUEKhovX2wiq+p6jR0Wbre7xEUTlWxteqzh2SA8Go
GYrSoC/IqAEkxS62/i16d95D4mDfbvcvxL1RTub5N6MsflhUt2anvCPe+iVaYSWRpTSRSpYOnynC
36eiB7hpMRt1sw6g+CTeFXGC8If0XhI/yN72oXcCTbikxhS1mWD+PeD38QY8cElsvpkkcxCyAoAU
Rfif0gkqkTrWy7FL9IpY95fzmkKR0RyGjEmjYoSXJQcCG3ZFKhsqDLIfK05XQxmAWRvnQ3VkU1oh
L4StWmwQOx8GsI8jlmIQAALqzMLYgfoo6mYe/oLwoAMT3Ltw7HygOrwYt6PFIGb6Tob106oPbz92
nrE6BNHaZ83diMsAyUjeRkQWXgWJH1MLGpzY9H6vDCYeoX4hgecfDpjDidjunOP2BHcWsi7izvyl
gFHKsYFi+nuT8gls/Ym1bWjwMkIN+eKiYOgUkGrR6o/ZO96LWQIwq+b2gIqGaWfXfB9LBykGu/dd
5XGWhfNT2FOP1q7i64NOv6OQ4Q/s8NwlaPP2BZqZvIV2pHLz3KqC32BM2aHqRylY7XdqR7zmuAMe
5dz/GD2G8FJsFizjvLA/cFIeg5HTilWwd13qsb2zXRBQ1mzdchYlhHbwoTMu50tNX/7YkijeTsFj
gZTmBRZU+5TPP5DF3OgBaTodE44lzPgDq8xpt7irG3nqOVlWe88XL1lMFx+VU4fwLdqHQhFkib6j
p05AUpqv+XFkbxOlmQcoTJ+ks4C+bQt3B/pNXY20Ja8ahYeRS+5umH4Kjpu9PG6DLX8uSXuNoQzG
ySRuaLe8fdCL70vGpMEAtQzUXSZ3eTYzK9PXlYiA9GZoksp2WyKqgvyWo9Rlscw4JARm2RLcej8k
6RvwQeOIzyoSM40DEjXtFO358xapq4lk2Y+zSwPIIIX5CVlF2/1SpfpRkRnYVNyMZewakGm52Ghc
EIU7f77jKIFTrvHnrA8DjPPJfRFbT7WFmT0ckUfHI4+/20wWLpD1GSrdz3GxmO7rf4CJlHGw5xfJ
qvMYEyfBOYdcgehUWjDtHwKGi9rBGZi770fa2IjoOjYfYuSuBurkeulPZymbo8lbb+er/jtFIHdm
wz9JYLJfxJEUXXwxgu4yriDtQ9kytdGN/uYfyq2px3DI3s2pkmdfdqwBJcK9wjeiBIicO/Qr8BLm
O4bihLbVwWStDa8hqE7jyGVRyC72qulvy0jaH+K58IgYl/OeCIwbfohXmJ2YvohCabvXbfKDjVtR
MvEChuSzlyrsHuyAEaU5ohvmrKs4BQ0zE+iaLH5ta/m6VkZwhELJX7L4JZzZDLvKPyVy/QKRY70M
LKt2npnM+7BNkS4b/a+g9l+yiY8hJt7RAWux3GMNE4/V58zLvvZEOG7HWdMH945V8v11/ZKtAiyu
iBbHC5DR8kBvR8CfyYfzWGO8vA5+IvFnDRaSZp5oWBwMnfop6lP930j0vEvN6sc2Caq7pt/P5MYv
BBnmxw2LZVil+N53OajXldktz/h22G2Ho1TeWyFJZ5wKQpR0eYKdiDj00v4o0/qeFIqXZgx4NxRc
CuFWaBERz+JoYbHJgGY7MRyOEU6fqTtngkWW7jSSGmwv/V3Ui5zEwSb4gdsq/gI5+Y1oajTu/DPm
wA23nSRtxmmLzpRusCI21mlr+64lW3RqJcjlnOQMJxj3FRth1+PmLm2+I3EMn1C64ZLVT+WfC6wf
1+3MVFYXmVL4u+0HHUzyXzCsROmAPlXPDrbDGaMh7x/xEnchUFUfTnJLA3UucEqZ1TFtOgWbHyFi
P6811sz+Soot2epm8XX7kbdi3tRtx5zjZ8KI83WA1KxfHFtHMpOw0eMBPFYTUO50mJGOWSY5tHTk
Zo64ykpbprmSpyqXvEINjw5B9pxyduDv0dRkfU6iMIczvNwcl2/pI51gMoI+j4VX2dyXYRstmO9u
ZdDcsMf6T9Yg8K4ywXedU4lWfb/9lExY0Jf0xCl7k3+aLHzDmCUjv6MeCyi4SJLusz/DZTW0ThRg
Uf2XulLovvm/h2iUlUwphMsSBXuznhf8R09LPs7gByHuESMurTfpiQ8Gbcxhud9HD8Zz0qIjm5LQ
PMAl6A5lnn8xcrSIWYBreXJDPOmJ8W/N/v9Otz3m/eyGBCMH/fH++0OlkEXGkNzcnWL0uxPaQGbT
LAE1mVDZMJPeh6v4NEHPYc+THXJeutE/twbW/85JkFZbIQJFblEHv95/fwS0+a6bVw5aOUWTDlYU
5vjy2ymd52lZDkB92922O9nOA84J8lvUp0Fyn64KbYc1GL9HKHYwmM6JM34aQtq7ep2DC/L0Szd5
+Yu/jh///KHF335oh6FY6PG5A73D+8+LOSLhR3PFcZo0K5QDkiysYCEIklLsaIjpGEPCIAig+UlX
l1D60AeOrDmKBCfFv3yU/x0jwo9kCC58ZohMnP7SWuGTnRZAwgTVKy3hXXjCRjhFhzqoWeFXLgRB
aWLUw4cRG3F14snvbp0pSfrM7jN/LO6DjE1xhegZAXsVVbkKkLTPL//8Obch8V/uf+ALwnJDm6vs
W39pq5psQNWapczD/Dk74hRIDl3TArcp+z+NuRX3mMjCVyPJmeR4ZrOfABkw4Y37yOzkSFKDNMgY
MAXLCI7wOWVI4s9UizCbdhYgMWQxTAc82Ivbqde3qMqIf30ZWg4MRzo/WhJYO2ruLAmGw3b6toE7
aLvwn8kJkvaDDQL7MOucXFQAO4dAyyhsOIYKLIJ2HbxhXiv2K44nNofxeLQz9+KDSW1oo9fkA92/
B6crtS/Tal8dWiTyQHnvh6oij944eEX3aXuzZ7hj0erR42Mw3RuaMiVwIil00dtORhL+ISQZw2Iu
j0p3Utvfxv9d0+sf//ni/N3hFABzwbTvsuW1Qz1o/Y/DiWCODIo+F2fb6TUIRnfbEW5POfUztema
9I8TNuXqOxSJqxg5pqaWHgdj11crz57+5fPom+EvNwtHkqDVZiNuOn/twdm1VQVDVbZo8+ruw2Y2
UNkX55VGJcoVbrDOqtk1j8NpzGA8ut2vfukoOf3xgJWTlBpkHm0ayH85xP9m6cRU1Gaqw2PPhvSv
z33ro3cBKTCxHgXSYSywfpPGuWtGc46YdGlfvr3felHTkTjbw+Ib0awAvPuyOsYJJnN8t+9NFwz6
36Ci4DMbXbqkjplbBvYMn0zhXxO1XsEv2nf/8qv6fzPS923bAt2DKgAkU6BfUv9xnT2s87URWDjD
GvMTaFlo8h5BvVOJmQZMzI1+BctJELJQCYfvmQlEBVzm8PDJVGJ88LOvZlxkGEJc/BAJfFwh8seh
9/dbVWabDqlZ1T5ENYf+dzhsW57czL+aK4nz5pKcRwxTB7cdzlnBSmPb9mORcAcpD9uD3XX3YsVT
4jXXbW4hBaDqtaTgwzww5iepS64/ZZ4BeTSUDNR1V5qPDB45XM9gHcFxDMWF/AKiBMhPn2EBnadO
/G5iHJ9Vg0jIc9WvrSRHF4TiaPRBdajkqU5ozLfyRU5jEcHKe1Hh+rjNVGscrmuANzAd5xurR+pP
3WBkgZ3trT55GdAf6Xla55sPWSZzmmI+0fazOEQO0d22+W22ivOUjxNovkHnQhp3RKY/WFlzwn+6
DzOnivJBfAkbEgR9HZDqJ+3/nwY5bQXmocM4YohVdPKBXwNYoP/dbz/A9vJc2QrOVFJ3APwYIhuC
+IKw+9x34jRlw72XD0aUIqX1qZ1JjkSka4TPOf4g5eD7k3QsJhpCKRH/br1+6bHSXXW1ZqePVF/i
ZrK8rmQbR8x++50sKCcJUO73U5hdstW6UYlXDG3BooHnyaAP3VX2Mp1QHfSft8+Jo+I627wOm3SV
kaEflzBB8hxm4BWTecoO26TMao0OYChZTWuIo9Z3QXW4cvjqtm6yF245owWe2703d+jBO8TOQV0y
ABP+V+XQfEMsQzCaZAfTDZeIn3HCqm9FEygdAiTj+kqQAIc4ggHZP2SIxnPQCU36bvpdfC15UTeV
uiQFdVHXs8iui5YKdE6eLRqHXVKh2LBWOoFA5ZoBpefueEPbCWhGi641AkXHGhYDPCYYwlUt65xh
z39dU3mQ9smaHPPFspP+dSqKqB3o9VfBnE437iJF7YgDZiVf0mb+ljmqOsIlhh/QBVcX++stCdfT
auUSgnxxY7DSHdIB/aFf9XsXEDIWOlK29aHiKvisS51CjYNrAzuBaIqtGjZGoDMjFATywfAshr04
ex1lVobDFa01ziHYORgRtydyHGb0LRbblAKq6GrzRgoM93XBw6IQQqqKB5K+km2/TM+VxPNgTlNx
2u6BrbTXzVAdSky+0vZ3pAqiTu8Rj25NPom30bAQ8pJVmFj80BbM4Eq4VfrHSEhd3CVFsfy/oCJA
9Mj9XnZaXMdDbwb1BxwmnLV6GOP3LjQJBO504afCgTe8VQkWEK1SmcBWracJAvJ+sEwLhIx9LOwm
4UM5kfZaq4qEdDYl3d2kdxyD1vcw3kXCGS5HZ+CTY+A+E800Pfjh3u1l/wxkiZ+NnNMEPEBGJmS0
5vEz4w+BnEUc0bWQACXSk7vmfCidRWXo9szyqvjSqnoHNYb6JYiZgehQDmyfIZNZbGNgN3nbrcaZ
qWe0lb1EsXUolLf/f9PUnNguPl7SUHmVwxrws+s2A2hksFyz7nuP9u/m1gHQaqojt+ZYDjF875h7
OEcsMhcbMLdT10/beHQbueRV0xLhMVQn6C0o6mfAMxCMtq0fcwv2El5eRtRQYO3RVo/VbyS9+IF8
k2lfvcSnnGF10U7qjiWn2PVZWh22338sTGQqlfUWukZ/MzIYmIYNLyiug8+eLBgx9QIMSIrJipcu
UwscRNvLYzuIyaJhDrvS3wJTeW9shXmtg5hqZhjOe90EkB/sLk59SWb/LW+TH+7qdXcdOc1E/KGA
hXGV26w3eCn6CFqQwoMcY5A+UwcHb4Xp6wvCICNssYDcNXixLrIwv5cV9v6iT/3LOtKlxTBo95Oe
p8p4fClKEMgTU9F9CihyB2CAAxLwBcsanNnY+LGJXjwrk0zvA63qKTBJDo+iEpgwm1iLrLsThWV3
dqahfG0QWG3vGCksj9Tn+NFeOFIw5jsHL0sf4uAAz5NSK7DwrbjpnzdeCt/gHGrosMN0vQCWlUwZ
b2t3ZfBPnilEhdgn8uHnkHUp+GZvfoJt8JLEE8n2RANUFqseOPb4hXQHX2DVUJWQD638knimOm33
nYqZEzbqJ9RpIlqIBrx6YY+bXGvZJCe5NWE4Qd/OCzgjGYDfUOc6ZA+jNWSMLDS9dysjgWUyFRHT
J9jpAOl09b4d3QPbil2oMOCFdG965i69dTpIszgrh7UFACzBZcb12FrEyeVp9g2qH1eKRKHtchjY
hXrTts9+Vjx1ywdYypALmsC99lYsp+RRyIHzcKl/bjvVyVjegA695wQgHba3s5vmxAB64Nvrtmnx
X/TJyfOLdw/ELnUdGTUmu+R7J4DnUeOurZV5cSAXn5ewlGcGaD4YZ6ukheGlaS/9NcQ0vD2opFD+
XjwLMJiepImRmqlKUUYg+V1QH+zlZDOGKOPueQx/qxoUtJNQoSxz+NHGkJYXTtY8xCoNjCG5m2Jd
XQRl1WFvYmzBiubZKcOPAp/QxWret9n49g7fvpbEnbEDLQ9MZbVBbzTM9yqjd7H2l8l+q6DUPMtz
PWiilAfdRfSIJI0heYpZpR9tLH8n/HUkrKgSq0nqmAbnM3FWBtJlzNtfucbquvpHYTfTIZjVhLdN
HMhmI6gZ4b1nVc2DKsVnA67KBfcb8iUqiLvtsqXZBH07oflrecfpKVQM7qwJAHb7ZL+xX0LrUAzH
To/FpmbZt5mKT9t9A1qSeZOeeE42mY8Z7T45Nfw8vBC20qFFsXfbzjTMKdkB0gG2DU94x+60PWXh
Y4e8CyoM9KVclF98/92YiVudpzkqlxCHAzZfj3Hs1jVurdA2GJf1gOZ74tDs4B6sifnLtTzSD5Bu
IYIzyPLQMlF/+b74cNqHhsEdMm97NwNZO5p82Dsom8POFU63xyh4zmveQ2tY33UeE91tYWhKxvau
jaZtbMKr6QqILnQ7b2mNTqxucG0GSn2okUBh32de41RsFrYv7dXIgSDlnOcl/oJ4Ij04+gzZxtYN
DovZtlgdd8andLvxG3kiLe9byoOl55AQQKF2LM2pDNiwbs8hAsJvTWr8IFlAnvuKEabUc/KxygiK
ndJTYcPMjpchsubH1kMBvD3nBqHYEbPG6m4uupfWJERnO8abpWgP64fjNd9hDYc7p+a42f4XDHSP
bebDjVPC3NO7HK1PCSvem1Zy5Jk57uAB+kxegyp9Zn8HNaIBf9Wo8on2cN5VDfII/W/btiNZEz7Z
FqTF7WmoegProi2wuDr4B+P618AEemgCcaqZgoN+994mXMdWWbhHx2nePKO5ZIwi98AMShypDN7M
wj97HCUkJk5RUGUnhaX9bkSMFW23Rtg1P/1Mpcf/v4rM+c3pPV/J5Cv0JgFpKpfBkG9F87vXwSZS
ixhmsfwe08U6zy4vct+cfgJly/C1lrxhWLXhQZSvBDY/FEPGwWsEfJCVLxkkjMq9xowwMtXtwH2l
66CiHB/neplPs15QbGONP10Mbu07F7pd3uIp1BXNJNzv2urjA5He7ritcir0ul2fpLIIhmj7/+Mf
vA5BC91aV7eJr763Hky2bdDcI87wXSATucI9DM2OA47g0tZPq9N29uRFCFAQZJllog/28W4S6/Zr
eyRtQ373vYmMUB0q0I04zyW8mR5NH61dch9X84UWGyUCp8YRYuGBYNSoGmT/2Q6p8N3Rel+o/OnX
gh/bqBiZIPHVVh057BgNV+NeY47b7YSwx+DWMpG5cCarPbSa8/b5CBfGbG0oeA9N3KCzJJVsKzSW
oUCSTJpt6sdvW4mZ6dphK0Yl27krChSGfV9z8D6BUZwaXWb0GTJSmfQXyD5gXXetb4P0Wj6bsmki
sKifptEPzqqbfm4toefLxxhc6J3bB/ElTPFCdb3HjhwHp8t0PWY2cGiycGWep1fU3DKBVi9Bs3sp
K1qa3OsjVordeYzbDyyscmcBe2IvAAXIYzm7iVUz0LbAxg4Sevd+W55k8lDOKPD6qafu6NMoW0HF
FUh3/wgpO/2rlatO4xiGazIRHjvVOG5zkrQ6fE1jACwniKE2pIRTYMjpJIIsUDXK6h+zsvkB7pNp
GLHS4A378ziM+FlglHqdsAnRnV79GCp3hnZpmb17CAOAODrFJTPjV0tIBboufM9GxmoujmMeuena
1L8Nh/+DMc1HDxH1lfyl3EJ7TpwEA3tizRw+85gij3ABYUeovFBxkQSw/YsB2jESyAgaFAjo9rjY
eH+6jAwJzMZD2FHd9mPyjvOfHWAwrlFNLstdZk8Md5SJM8zOP7ZnZC0yvJCGeN8KJWmMP7Icbmag
TtbC0NQYdE9S5/mpLarXrWxaXVBpnTE8hxPnSKyrfnepHgCFPU4j/aGV4tpnU/DikGHorcG3EsDz
0QgqcUuOIUlDJFlTbIE2K3Zma8AvCBsIqkQudifu7luToFq2XYyWuYanm5JHjBzXuDus3EKHxuYF
JNQa7JU3G4d1BUPSwluPoD3QSAbyuVeANQqXHNa5tPKrO3Chu+Itiz3KqRY5lpE2eIo0FWBgxmUF
A2fPWOFMX1AW5d3KY6C30Tkeh1viqlMxdvO54PBrkFTC++FnVtZANdt5P5bG0/cYu7u+W6lQ+XqH
1VZvW93YyOqVFTz4jhXWqR0DNVWquJST8+YQc/65CbDS42k6tOuiokXN6mKQwXVHEJUbbe2LtBYu
J8f2visw8vl1GeueXPAHoQbA6oB0lrn5URFQvvea6hyMLcKiBlCFCohddTusKWDKWr0WnLRmYY3T
fC+qFDQGEKZrF+b2YXRmR88sQoJ7AvuTi/8VZXz6krvdrZTmeO8tDmpJTiYCB9tjDl3scendb67C
5Mhgyrl3STcgiDV98lfRA7fgbVoQSHYrKR8IqDrDe/jZD/mxDmLs+NwRkVm0Ys+9ax2IdvauqZwv
HZo3QqjUZa2sW8NE7TRAvKPlzX55rQ/Ay8Qf3K7NckxX4LsmfflwXhan3VteTZpK0T61dsPf8UU0
xVB37AC7tGWAc0jUArvU7SPQgPumLL6TVG8cRD4455C93LIsbwWW9r2LXvVSzchDp3tbdEVEupN7
wg5LJwCPb+f0BJgkdTM9Gr06YPjAy99NJBZi/t8PeHCwM7kHezXKa8UUYbZDbC2eSd41/m86/mmv
BO8rkXITg6HKaS+H58npmPZ13cTVCMGxFfUYVZnHK6+fsKCG3SfZQfpjkXaw4jU4ufRdi1+6n1kg
VMXnEmLEx9qCitxejBYA03bxobVYGPIGoAtOPs7HwUZ+JQzm8ow8CdhtC+C79dfNM4Ta4DAS28zo
24DvPDOGctCRHwmDvgER+SAmeH2u9OAzqLp3Xzy7pZMcrBWEMKjX9dWEiYiy+1ZQ1t+n8UDqZ4to
yifhvSzM5ETusfO21tcEpvcu6LrsXA4lQTjzkO6zkkQ7T/nfZmNIn1XAUcCWPiBxdMieJnLee8TF
pbkmJ4c0jEdSemF3MORhv6Liax3aP2ryfqNE1flVmaxEiJXrdtP8kISjuBa+Ng7ohzlnOujN6THo
UuMNGzKaHJs/fh3Kp6WBR2jVzS1RfXeE/0skp12po2RyezcnLs+dtbQnED/UyGse7IKC4B4nHZB4
pS+NxdZTFdN9PpqIHCFbvkzIhfz8DDopu1UizPemx3KcU/9GI1UflsY4wQhNH0kZNO+0b2AvlGNE
U58RqVfk84mIl+o8F9URw3CPrH8yWU7gmg/QZ5CL4t2kLeMDoSLL60KMChr60UfNNZyYVvTRIGRw
cZvhi9+XwVvV+ybYaHc5BaCsdom/LlflebfS8OzHhaERtuH4NuD15u0/invaEvVpUuktycrgqSa4
K2Mwt8gmJIA0N2AzZCYLN4/omII6Tg/JEXJD4RuJbkemV/iX7S8eQZIWlJFTWVj+pXWslHBHdlzZ
nGcwGFZofZB19/wGMax3DO/IZcsjxHIOkz65cQfZp+1irXYAVlcnsReEepxtw59utUxfeqKK9xP3
Q1RDRXstSpw/xuyrU7VSbiYLoCoP4O1TkPNAdwXoTRrW5xg82HW7d5TTfu2sGc1agum8G8yffWig
3TXZkbNf9KLKF+LOSNzpIRjy+aEcU7Xf9CZeMuLE5h4YHct4CuAb7FYzXB/yPEXUHsevVR6YH5J9
TVigOiGjQzysXfo0tV5yVnjP2N1p7QQfPXWAowXj4J6CbPX0rXHus7x/Ynj0NpDbwgomt17A0CyL
9W1FKfC4ydnGTmantgMZBC8MRBCi9l1eveZI6F97x6QzmUROstPA2bhSKtVgHm7IQdNrSYfClE7s
WjOw3gmWdg9JO58SFS7oULv93MQyahLI5wUayEemzlClzeLCXPwwZRTloxVHQVYBDxmM+H72zfMQ
AgDs3M54UmYWjbL7wYzYRs0udubiZ/deY7yWjQeeNW/uF5zHz7BTGCGO95jW1/uqVsAnZDsd3BEF
wRrwPLSOefXrglBiNvbAdpb5KSEOYOrj8lazPbht/6mpaTy7Mi2ONVTgyN/EDpOJ5DNoe3EPFlPc
W9XbiCjkmrtedVOdjcSrnvkH7HZ1SMhNVkgcgrObfuBGSx2x3WVp6knzGDLCuBptRzOAuuOkOmrx
HFxXUk7zU86EbnCS8yKH+OCtP1w2Zw9jYQznOrHgeHTOTaAJiFJcnSGodmmu+WOpfFKuADZAehX+
A7ADzdxtyd0dY6hSpkuGmefPt/EspqB/oQwYXgAN733jYBLa+jpD53gxkuWMsMJjE4cYtm8q/x4L
SaqDyYqTI+V0gJPaRJORaC3XDHrMjdWRBqN45K7G7gBHaord+lQxB35gKR4/2ArHd1o085ngvf1A
NtkTRAZYZo1HjIzB5lQ17hTZforsdW0+yyL7Xrng+iYU5mwrAVWGMSZJ7VCF4guka+LmNAVJbVh8
alDBD4PFrKWgye9I1NohjKQzTNBvb9XUlEhgROMVr0pIS5DLatg3gvlnJZiEZl69L2dvZv1PRYxH
B1WV59JZ5Ex/b7VWk3uKcnirToVWHbEIfGun3L13AIESH6cT1CcDmbj5fQs+nPBsGqDWW9N6SYnA
3tVZMB7I7MXVOUL0d8f5IWyLJ59Oph9F/pM3MzMJ4KAIVVqtfdwmdlKCwg9UcIM5G/xZ7Ywc8Lsu
fHRiE7ctcC4gceCGi8EId3EnvzhO7VzzKmNDp+W8S3yGwlp/Y02ZEloEKKMKLliId9UQIgSYZm2d
BGNCZtApNMwzr4OW/o3pwdbbLqa2LTA7wbbSfrCmwheWV2eVIcEyVoSgonKbnUxP44xcTeejnRn9
7rddO4j9t35GRUr+SH8q5PLUMOLZ1cGTDapCGI+j9csNXu3mPW+CkUTFmaKKfOHFieM3FfgHS03n
EcLQJS3Z5tHUsRsmXojHyQnQp8HJ7gElIqds9yIGoQWt+IWFSvqYBCyXtLtLGnw34LUhxwS3LW5O
QWswCIxh8NoHb8aNxRF8roo3pATHADOeDZv53g8ggHj0TZY53c9BfRTUWs+tCXWiI0z+0CjgU5Cr
kpvhdAc0+4922MszFJvHFiLr0TTVL+AWKzUG2DmTPQxbP8CnprjOqLLuuiWNd6lU+Y4R4UcVFEOU
QWtCD5zNR0EKJyFz2W37C+wfcYQ8SyhfwZoNtV9EChHmFOFUD5rmNXWleU0827zipKIOle4v1lrD
ZWT8YnR4B2fcPwcoGoYmFcnLMIpPpGwmT1YtUYfOqNDHecyOVb2sh8xYnLvEmIwng9K5fC+GqjhY
YVuf/mWXbv6vRAGLkon5VISOzcOkdTn/sUpv+0bOgdnzy+QxSyNJ1ail8Tq6rWVEbTT2x2b1wT+Q
AzRzvlGV4G8p85dtBNqTCX4WMLaZDMLJNOq9lOVyHy/swyvogsfSZvPnoggkX7T5XNhItfkDvpSJ
DSOsp1Eb1mDd1zlTnaLxPndZkxON3e23x5sXOlMst/s94jfZ/dH5J91LVS6fS2IJ/0zlVUbQDbZg
2On1etKBh5VB2mfNws3rkcxX7T1iAfSfLbP3pn1viAk8uttcUQ+CLIOOwnE+C9d+34auNZXJnWM2
b2nn/1pFYh+GfALF1iJWdY0BSYlW4ztZC6OoWm+BTcwDnjd4AWSvOWIGGRcwnKhES3Var+/lr01/
Pse5cbRFwgspe2obC0yXNwXEsM2nxu4oLJkO4pi3o0TIL5lkOqI30rw/QcgOaOELwwgueSA/uqV4
Cfq5egzQFu9T1/7W4mDj5Cl+bjOjNvVhC6wEAhbzF0hg9b9Jtbz/9bXxajQdU8sv/kbrlluMZwnW
Yzajp4BiKnBqVyCcFFrYxTXPgEYeYOjPT0Q83vtNI3ccJS9G5mQsK1b/DIyMEIByQkukUq6JUoj2
6E+oB+s30eGmsWune7HTDEFcWdS7bfYQd8oBjCpft7ePl5vfykB9qWcqnMwBjS9Ej5Y7JdWrQdgA
qJdYk6Aof3exYCfvjARxCLLJVUJyCi8oBeIFiVimslNcjoDUxw9KXLSjK12BFxC1EyjbOBZNDVIh
FV86uCYXBk23kv0ccUgM+WXHNpRQ9PK8DWo3awSNn6U86x1duurFV+GkCYBF/dLy+Xhz7T41vXvG
ZoFTwZf285cyvcfmEl+kHVxtMEK8rJz+WBrYoxnUfkqDEt0HHpulA7O5hqmGlNJoINcaoTMUEwVB
6iPLUhaDZ2GPx8xSXzqMIXe0A9PBw8+GG3nFcJBQMOpQXq90Hv2616Ef5QWNdM5/YD4Y0zlEhtwN
y8GZ0/C6CWz7wPqVlcvH9l/Cbv2wG+fX9uTXefw2an+Ili2iceSsMGaoi9rcEOsvjCYbfVX3ZzGX
FIzrvNEhQFuPkbzmi9uGT8XSQa2WxknM/js1HCScVZKnZC8sJVOA3P9H2Zn11m2lWfSvFPqd1STP
4QR0F9B3HjXLsv1C2JbDeZ7563sdKqjEchB3PySwbEm+1iV5vmHvtSW9pM32Jy8BAzeUYpmSDEMf
/GQZE3seNZNyeS/ByxkbVxjjluHxY6iG35Dui+2QhS99bDwMkzni+TC/BTF+q0V+0zvlRxZwO0Zz
p+Wc1DQklwEYIJ2eMrHyJ5VxtCgNzFxqB0c2r5Y2yl88gcVP2lXbFq6JOxTto+4I75210g7tNgxl
OBP5CrlMROMuS3yb3ZED2NPBteXG84swfABtSfBoOoC01BqS9YR/SGO9JtdT7pa3h3cNpE79GvbI
My06qjXpRCzKg+OgnQxUZshu2NEsvgJqV+bGGTl9luSbyflpkUD8/ekiftKX2izOhSuE6dk8Lt6L
OquQpV0kAuhFTn8ty3CiyR6j+yiJX31T6w66+LzsfZaV2DJKXEq7iBEjIOH+EoHHxCtiYx8xvgnE
3EDAfxt9/+voOO6+JG0eL+mtSejpqlNLg7L8kub9qZgN+JhK/ZdC413VHtxqttLlL+SG5k/mSP55
wuG9QwotABW/14KytDPCBrZWU04fEsihG7Meok0yzsFelj3ZDU0yrltrvwwjl7XDcu44Wc2DJ6iD
Y6IGrgmgSslqFPPtfvE+tQ6WDUTM63QOv/39W/KzRJLXLB08aDgG8CY77ySSUKw86h+kf6FmHRJ/
PnZz8YRvA9Ik+d4HQmDxbrCungQjdy3qvO0gp+Kcah0VC+wwfFm/tFUqbe8PMkkbJgkQDAVlQFr+
XlNemekY15y9a12H79vqN27JTto1xrsoaLxtireA2FETG+w0l4C11ahC+E/EA7AtnOvzL35E4BT+
4gXZpgnTwvC4dpfr+k9FkeG0TROzqlLqRhN/TWttU54GJw3sGLdPwJ63jc5olYgPsQxzgzhK/7oQ
MBa5X4hMDgdv75F9jgJlIBAdW0X/YbkMmM1cUwN1RON8LAxiyGbMahsLOQ64nXAbgzbbGJWE0MVk
4FiP2n2iVIHC/xrotExdVJ6TemRKmRP7jONIv9Wr4mga+fcYbOP+bWdPVPxpGSs7GXtjxUVZiri4
yImTw6g/tdVtKSr/FkLoqhEoQnKN3s6nBVoZYSYVetLdsC8FmoLdtymSL4kV6ucBNNAqMXPtafKc
Z1Z8mMZmvz9U8dC85OHwqciG9rTsGzoz07cGs3J4MTx6Yqvcx9YDeKHueayCV6tuc/ZCcXG2ObQY
kTin5WeHSR8Af2+USB9KeWq+e0Eq1kIM/Uezaz4wC+esSh8rt4ahFNpXWvTfRorxWjrtufAg7nYa
IwvdS6pzzTY+S8V8GbM+v5BDesSSpkFFJ/SuB5R2J+myiwoRMDjOQ646MWAeAKtHsc3rmjIBkv5+
IvpsQ6XzTTbfatdLr3Wg5IN6EJ9dHHrAIlpQcKaGJr2VrHp05lqDubciBQmxPfpY2LwNxedtVqND
MfrwprYncLzkivABUq4gcDdhJL1NVZnRaVmGznmtbS0ZIqyjRcUQbbbu9LZr1mtiTYV7pExfh3W3
H00XVmxAS2XG8bBVUnPm5UqvVpjMwwZ2yycbH0SmLEf8zcwkZiiTthVdE+Req0UAPSqbXBf3xN+p
T8OxcUQayFmTaU+9yD6FDSX8ordYpNVDgxMnmIrr0MqvEBWZX7JpG+mnmDhqF2n2PAZb9skEDYtm
25OVgO5AUuWxFM1Zn656+SZlURKwRQvW6QQ7JxzaQOKgew5281JxYHQoQdeW5rVnEz52ZbzJ4SIf
v8lyqS/t8VLfMzz09nWuXZM6/1Yb2Ops/qs9pERNWxhrKzLv+znst6VWeSsHFMxqCtDyoDdaO2l1
sxxC2uzJTRENJ55Hu3gIzYtrQtD2LH+3CCmwO/OvEd2qruf5LtBPnokdi93oJ6uwbaydXbWqXHAC
RAxUA+bM1LzD6xTfWGV1F3SdfjJCLFWRZu10loHrSjMY4s/zdU6o+vLRtrZTLZ4qs9gnjN7vRF1c
6gZFT9km5g7bJWm1dXUYrGpc25iYj/TLh76DZRMEIj/0Po5TlCeLiDdS3OwqQJKbmvYu7eSnWILa
tVDC7IGYop/pug9hyaxHSP9bJm66apr3dd9UOythTFt6qbbuaiZGTj0dGzVcNLEdskLVmC6MRHOG
D8Ip2Aj4456dW3SOteBZMcpqORwl2Sireui++VGWnbs5v8ouOhYDyMw4vVLa72Ulx7uM/LJtNgeP
LL2Ho3r3p0ZeILaLo4ELwsr2ywYBQMGLmMPwtmA/FZSq0cCezwIunB8rgzpYYLRym1zuzFjimHRQ
abvSf6lRPzLSuNg1rJGo8Flq+5hqHDQ0q97Q9ikW3UtQ5efUDIL7XojqlGFflGAWstDAFG1Mw6Uw
wg/6jHXT8LeMz4FolQhBZGYwX+++LvXU4kHrlbhJ4ON+oAxTa0WccsvDuy2Hr30nGKWwSF92N1VZ
fZ/n8rPIwD92eR4cYziTSxlX+dY3XWtsRPiWuz/kM5JS9hBfliK1YtLINJK4hEQWQCwR1WVkyRTz
aTL08s1D50dKpZMlFRGftKWjy70SGe4TWDwmTSVrJRJIILpruKP1emtsjawa9zpM6a7ru6MkuDRU
Sr3MTceVXfUYTXvshCM6jz547lq1fBadjcurTNehSlYoiaxftOv/llYtR4A7OPfxwOayl+ziOu4G
D/jP0iH8LkgxDrWGRLFRTyWEA2JQOWIoCpdaaWmqupZtlu6jCnA9JgMxUu5lorYUisya9zNymm2Y
N7yf1XctGxtyMuj2M9VnxKYNhYwn4DEXxWe/0seNYZPi7cXGiUZjY7ncWbFtMkRTG/quHC9KVF/F
SXso49euqje+P4Zrcs6u2eQ2pxYqB9T3/hCiXhmojvaaCRK7qVJiMEC6BB5Sb9hpq5Zc6rhF1LuM
PRdxdRSysE8Cn903OLW47z4tYqPKm642npvNYrYPxu4xMSn/Qgjn60bZyxdUQmyG2W3vURfr5Nqv
0hmORkxk1UpXP65lV6EhIkdbzALHnY/Ls9GEwXQiGMm5mibAv7SLbg1EcUTTZHsVhMw5q2oIkGdv
nnuzpRqhsaZuzT9lEsl4qjFFAXbHtlmRruJCriMVXzC70evcSXvbzqUNWMklFz6Pv0564q1DE0Fd
NM4PiUv4LXc5j3zgImz7PHZ0Q9tkGzMTZ0zn3p4UsztdE9E5jWsP1QJ6RIIt9pOfGoQZINGEvQ10
wUn3i3pFklm0rmR8bAcDMz9ROptO9tWhQWQnsMmwYvlNKc2YfMy7rrHWpQx8CKUey23E/Ms1Y00l
wqo5+N7aDFCdp8TPyz3zgNcsCTp+GCyuKqZTyJnChkll9wwqQx97Z9vNIbJ7FEKq1skyDFLeOFUE
g3+rqzG7k/fe46xrxqVS1k9WlU9G7EMuUFCb5eBMq8RYiVgzzlMU78tGr5HkzOdSSUIL9O2bzCUy
qDIzfFLlKXMJuXA7EhfHW4qS4WQY0oRSZGd7Y6qDXW4SmWW1iP3QOa6MMiaYxjRucmZjmzJsDqrg
2CzCOd9NX5rSyLcjEkUEWO2hyglmKJlfFbqo7vWh+KbF+VH9p0arNM3CPWWi+ZrwX6Un453u5zcp
xxrhFCb6SJ4NYAg+aeS57BZlVcz4AgzJIRtAbIzDEVW2tx8nBCcxC9NV7ef+aRGnWLF+O+TuzA9z
C8YVhXo7fs/L6bKMyNqCWXLYAtJ2ZBEfhyB+GkYItwhAn/qGUmoowSVN8rXLDHPP5IKEJMNVw+Yt
glfyskpETwCrzrZJXtzbAs+NJsRqdbE40pcxHQIZm+m/s1ukXM2gkYQJafcmsKJTP81Py9d1XHkn
1FEEWs/aNfJd8xDm/mEpK8OgCletg55lTpn7pyEsAsbRAJh0ggYoT70t4opwV5dYtx0H02kh43vf
jakcqnorIUTu4jKMrh5N5d73tC/BlCq2TQsgyAKCnFgxp7uDInMpxmw8DgzAkc/4mn1wt0YUy7ss
mw9vTodFLbu00TKzESoi5rEiUHO6Zt2HU1jciKDaZuMU77CHc5YXMWVZG+4X2deomHcd16xwIdcH
rG6UdCQYkWTDLSi03ymQSU9o0mhob9p9rwQiSh7TnoRjdjkc50bfhdvl9jLBfX0e2+KwnGWYWvaZ
0aAAQ9ADwq5fxZItzsL0mFz2cqLRVm6CTTM7FhWFalsFYmP16JWXdydHkhmFY/N267YdT5E4jq7L
3cwjjW1twRJs5hhi1aukX0WdYDii3Bzgi2z7FDGM09jH2Y2ttbS03eKorMPcWuudka1H+zOWQBIM
WAXuMV0Rjcth2bR0LSo/EV0gri2WbGpUHezR/+ebfuLegQ136niataUl9otiNpL5fQiT6g4lKFml
LcwBRR635OcmNOsTtl4qAfrANJZrJ6LcXGop5EnVgOMn6cNHxmOrlpd+DexgO3asyOQkLBJGnNEk
13DYdwXxaHnjJBdsXv7KlmkGLisr6BOKHcr38ENMbrTbtxTbYervfelfl/tqmT/2ej2jb+VrckcG
V4iGwcFURbYqy5bjYpl1jVg2aNuaA8Q/hSqp0ZNox3TsPNKozTcr2DhhsOkzb7w4tU6qeilv7CHA
WlCxNctk9QVmBkG5IVtUdsj3CThO0jF4rkbGK9Gb1p1pIbEqnObFSDDIOB4aDemlr22CyMGX5+X0
D+QwbfKueoh6u7sQW8fqVmnJl1ui4rjYk/QwQ/iiVWMmaLveXSWdy8KKMrI0WEnPv/ZV8LBIBd3J
eqlToOKhUnOiqITDCtJOiNMC6BoZXZ7AmTwOeCqOUTneaIhAUHOEX+KoPcT6tK+bUb9JHJYkCoAx
53a7QmKcHmKPlb0ipS4zKcnApGmSm5BNOu91/AjGLT0nxrjDjpmt7U7cs/x9aXwzpD5FLxp4U7X1
DRIJmih/WKxGtrI9RdYERki3aBF83jMxwwIXCSAVgvNQm5a58ga4kNPtUw5SNedU3PVY4wifK86t
WY03qDueRjsKzgRMAy0p+qOhld1OS6zxuNAaEunD4ErC58XEMEqj3Put46xtWXusZQZvjdqCbOmh
EDsGz8MqrC0GIQqMwESjOMyeuEcjWNAMhAOvwCLGvGTA3PjTthUTEpq4cKDjqH0huPlVxtEDYT9H
AYVzazkTQzNANDowUM+JEd7jbPraw8I81L2+J9a+ulS0MAnrIBgUcIsFPGTDIVEi7BSSN+xf+wA6
h0JaLM8VPZDXXJfnIEk1ulFu8EZ2ZCpJ5zz5wD4AOLxoRUhs1TRdF7bJUmPmLl13ZEXKTcRi1Znv
UgVq6iJWTHB/nybZp9T+/nkBfSQ11pyx+FApNko3dY9R149bt4dBnmkl47xIvNLyPZMUiCPS4FFu
AQneDKZMrvR3BkCH6qH0GxrVwXx7DNijx5aH0vMm8/EtJTHHbOJm9t4gK2l1r+q+fRiYA9tioi26
iNWAzc2NqoDHQIyYZnSG2xT56brRDRucXCAPtq+myMrZYqCw2s3RXdJzHkUJjbrJ3iIqcQSBX2an
0oxPXmyKfU4f1HVW/aaCbzuR7kJ1l+cdLfhwWm6dZbaexxXKqehb4dM8TkV8xnFY3NBe/QLZ+lcD
ZAHyxWbTZOrwFd7RJ9O0Jkqt1TkNc+LnuoSyJPxmqDVNAt7xRLCowtosh/+C1WP9qw5+PB+K2ioi
7xOpSkjtAQrn8QfN0YID1vUD+jwyyqEp4ZIyP0UZZ6Me9PY2hI/KyD+lx5oTMnBMn3WIVd+lU5Zc
pP5LJ7P4q8knSEXASK5hksH27t8n29Q2BotkqNF0PuJExKCSzkd9cJ9ig4MImCnhkTrjWHeG3Sz0
ZEYhJ6+LZCL2WLJAGzhpuU1ab0/knuZS9zi1hsc9To6jbHYjYsb7BmU1/mAQtHWY7jTkG61zsnvU
lVNrHacQzmEVBcelhnDt8T7jgFJ/BxSdzL3o9TmyTFQrzIg2qtkJaAzMKntg9mgc2yw/c2gW25Cg
InAf6UZHQbHpElsDrm3fzLJDJIOv3FLKBL0nF8y8Sx2facMU51uNqJw1As9VmjXdvurJ6lQpquck
FwdYTxiECh7uBTguqJZ9doaXcslHlYWm6DOcDMn92GjEqzikwygACEzBU9XYT9rkHUwsGAcvqIp1
I4gwXXp0FwGs5aNV9rrPQjENk5Afv6wnFAl9419GYKDRLb7izBseBsy0CFnrTelhOwiS4mKGQ7IV
qtohCFDFM2arCTLOqq8R+LGl6bHwRv2qcadrOEQ2ktDCusExirYK3dWhc62v+LRxAKh6NY1LnOug
pQzkSuucYJ/NZHQQaQm4inq5N0VZIIbM/V0PZnUf86x0yszZ6j0FdyB9tgZpsy0G8TYYjBQusp0g
MCRyUxXjR2Q8yS+Wv+ZfrHQcDEHsPKTg8nPfX7EZj6GIuekb8IfRc8aIbQ63o9ZR6EuyaoyaPAmF
N0wUiD5UEvzlX2sgomrU6LRAz7vSnQbAWWdc4rHfp/qEQ74mP7uNvdeUVmEDrKfa/v1gXxhqufHj
osFly0C7oKAHQE/ecQM4/3O6feBpC1otdDoyhKeemtqbbhoMZWnjVo+ZpLrpNPpADpBxTTe9mwsU
oPDZuPYBaHGhaee6JqgyHYNXbU6hgVkYjV02bdgYcSim7EDBxzu7wKwe/Dh2DqFzXPYDbgOSu3Mj
GwcDiCkhCVQxGm6l+RSV6ECqCB6aXmK+e/Mu2Olnbaa7pXtAWmzrt63ihSH8U2UXvu40HjlrtcNU
RcVFJdZq5Z0bZB/NISEMvgqeY9P97DZIDxdAZdfyJEgphjZc6/uk9Ix12YDQa0EN/WZTqOIcNB4x
0F4V263yMNPmvFFz9laOl7ktARAFd8R0KqcmSCM52Skj8g+FrYISmwHnh/2dBSsT3OkLhtuceRlw
6uQlrgbanuNifFuGIgFsyiJBN66m0Lu2JGxJc+5tbzwsS95Yza5E+ZJyJ2+tmty6IjiZHlWQIusx
LcVbqnhVc44LDJnrW4swVsmJKR9+K7V6i1vU46QGvRWUkYGAP64JUmoF1YjCty4jyFKpwBTdkQQU
oDvxwOygzIlybLVXMQjnXIjQ2QTh9yJwPsWBf+xTNEIUiOPNTNtgYJx+G64nJoDZCf2ttOqXMIEO
utTVlpKIORWjqiRhhqqICgN63ZUso4dlgx4TC1sxUVobg+OsIFUgjBiYz7ICpTVZ0IP5M8Op6JS6
LvKCKNqyvQhRBonp3M4stBlO7URo33fg7w9LA9uInWkWOFLVl+eln+9Qi9dhP96FHIA6yFZfZ3eh
ZDBJFqMsSNWeyPzsxkO9R9vBcVuEp+WrK6di4lT3T2F5ylu+A4zd1dTq9tHL0YnhNJlxGexZQTFY
IQONMANJKxNFBv0BxH+rv0BsgSrpDEfUwZy8iqpR1ti1WN/eC5YqoEPSh2BmvLWkVwClEGtbZCAN
Srw1zcVwEm/HDXRdEitiZj2UHzM4z5oEaR73bwEAsRIHOAb+jbfbEGFC0KJWnEuX6gpNQBLjK9A7
wvM8sCSLQ7BuRQgL0P8UzGzV0R2j6tMdHG9+jTOwNsKbau4IfPCeoIX8DrL3DSidY0sqtQwwlS7V
vy3D88QRtdPyHiU2wwBkFm+N6nIRLCNOHS7bpky7YLXsunQG3IWMlMBTfUOfqY0VkGygJmZS99Fb
+e2N3/Io9W3CcRLNuxuDCGqDM/SHRmQP1Yw6es79Zz2gNWxSbCeN7V+DFn0Zuxx8+H1xzovmqzaS
tY0DC+MhSZGUj9jP1z1Tobs5ZN4nKl17cvrmNazH5NzgJVlqAU/HVdtBo7kJg+ZTROrtW9VeRvZR
Hw3zIbfyZ1ifRCxjh9zYSutZCxy3VsvVG6Y1Ur+eWWegYyxs0BbOmV3sw7ggBKmCf5z17TXIw2Mx
1tYjftddGavhYynRHbM9/BU3ZsHC/Pj494QuPGlZQlq6pb/DXc2lOcDk5XptgangdmV8m0zSuDH0
rNr0ICLoK7xml6ktRxnPn0NsH082gzY4b8NpqGiqgojBlcWpH2BHezKgdWoNcMc5ywhEnmP9nAj5
zdHGLf17cWpQVnOXIhPO5QFyFIyJhObBk5G/IbKw2rgDTgKNLI2DZncoGHPrWdM+B1FkEWoUOgjM
wniXM2bZl06AFj676clguG1NypVkdk5tQdfiTK5xiBKAMKjgjkkoJUQSMpLKoJPbOGMLoyYjyx9K
pf8N+qQ+lV32MAyIdkN13QvxXA7Eli5DOlyjp1Rj+tmQU6d4lsSZxsWLnGnTlhkBWZ5ZqqW8XKGt
jcj+vMBTkBXkGyJbm8Z6YNs8bxedSpla/rZGSegUwbRfnieDgm0sQ/zOTNa56d02tMJkmKk4m5Et
QeOsFy1VBZYSM0yzFhMhacuYZZgcn8Yz3WQIuPw5ujEtZpnL813kTXa2fPJwzaJ79uKyPzv+t854
rhIOj8jqBfq6VQ8RAg0TpN3bXBV1UqmMF61IAaiwNBm7tEzq6mZ+GYO+Wht1iVlKC3bkmSwF5MJW
hLLenScZ3i/rx2WDqpX9sDU1suyk97XEq7peQrcgUrLp8ol1nJjqd2zL3wQ4U0d+pdkspuYW3TD7
ycDCzI8kJ0+ybh/ImntP6XWWEV0w4Nd1u+Fo8qi/8W3yB4vQT/e1XuyIxr5j/8voMWLwy2AfcUk0
kCiiXLUo4BjFCnGpdDGsHOVBbsb+dawjtByB8WZBnc3RXou5VvrokBcTMY7wk+qVaodNhI+QZhBd
ARRpNw+jOPimQyRdlQM9Lu3k8vdVmvtTT+RgZIPmZzqeNE3vfYU56KBMx5HhvRit+WSTLXuz/A8w
TcpYLwnxNFm//97yB61jtztpIPyzuL1gMqgvsUJTXv3+6x9fv/xq+dI/vtMff0qUbs0+RLa7nBAE
8m9zVLC4SuKtkUKoiTCANqsSNgBAID1PL2+/24rPQxRhjlK/9faFb5/5x+eM0fj7Z9tOcdBzFKCJ
lzR3RoRpvisN9xi7UR5jqnMOqV1p1wxVxf2Ut9ZdYN5h5LTul98xWzO/NEI+vH16EGc9N4JOt+Cc
taLaiyLqrlHRdNch9RiWBcXUnnCM7wP1e8sfLJ+Ca8IaiWXjswVyEbjvlz43+SDX6F6WT9bM4DoV
fn98+yz1qW9f1Wnpb8u7/Z8/JBM1//ovPv5WlFNNimP77sN/7b8XN1+y781/qa/692f9+DX/uvnS
t9+rv/2UzeP/PP3jt6L+x/Vx9/T+M3/43ryC31/h5kv75YcPtks62n33vZ4evjdd2i6vI/heqM/8
v/7hP77/XzLWPNqP//zzt//9y9QP47//44mcj/RL/vrnkDX1Ff8OWeMkU4IppNuupzqd4XvT/vd/
WP90bctGb8ddpEuSJ/gStcsL+SPrn7ptk8rGrMG0IOTBqPw9Y006/0Q56LjosFBi8fXW/ydjzfyp
z9JpEQ1k7oZN1A6nLX3Yn/RTs+MzRm9nwEHcT3iGzHDXkx+0Yv5I1s/sei5qR/iv3VReZ6+b9zHR
Das5geUTGPpRZIItG9B2VjT2FZlSdJBGHF4M8kRQ9pQmOxQ+dCI/2Xc40hes31zJctMOgNm0Wfy/
51C66egEXzBvtdBrLnljf/oHOSR1om3A75yX2O+UscxT/7NKb4PG8iMJpD17X+LfJlNriM32WZoH
xQCILsFU5MQ9YMaICsC7gNrpnxhqTLegPi5tCFt9Sn25L0nE3LRz76xNBpQXEdTuBU0lzv9vGXP4
0C52hh0M1yyCcIQWbh/2+Xz3pwvs7q0S+nNsmvNTc6+DlRCCikQatnSdd819wY5e9rXqGsrBOqNR
AF82Ftlr3fTxPorQvisGfR002jnKgDBZ1VSuDchnz53v1Ldtn14QnI/XFs6OUdJUI8wOH4Muu8QW
BDoWlIcO5chdjAJyY5fEMq/CMc+OizXQ8n1vXVUQAVwf10Okh19La5/Lo236wW2fWdohKXzr7E21
BehA/172gfGpjVnxi7LPD6wKQYfl+U1zw4aPrOcBuznBBfGhc8SojNz9uUnzczkAxGJTY7EulvZ5
9D3GMWkQfGxUF5k2sbFbPoRFkSIVTq2bkOzKszswRU9nGGWiZJkj7Jcu0klDM1tfHLkdWUySx6S1
aGb8SSYXK+l//19kNL9Snv5MSxWmjZ6WPHLHBnX17o1qZVM2pU3C6SjabFczGGTDnfLXR30Kmfig
dyk5oPR11xrX05a4u/kMcpweIorFIZzGLxhpnBXXbXFTTSQ1uP2kP+h+Ja4sWq9arAFzUtdApOFn
CtIiOnJGRNtJZSm7UWNABxdsblLI8X9/Df4sqtUZ92It8IgTk1QB6hr9061WDjA1es7ddaoLWEJw
byqoXdnNEDn+PsSEcSalW5GkFZYJ7JgLMDEj9pUt7ElrWmKRmD6scd1X5LF6xWZkRrdnKPQxw+xz
ow+WAGDIFNHTpl9ULsZPslGlBjZctsu8NczI3nlper1Iq2qiZi69bKNVow3+KU4/LDl3+eCeyxYT
nQfkYeVOZXC2RnA02a9HdD9bengZpkUwm9QNYTnvnr4o9ca202Ow2wr11aa4HOSUtuQayOe4DfKL
75nZJVS/mvS82jd5+RKyDuAtdx49lsZa750K1MPkPPCr0QpV4gO/CmwHmmtvu2pLDKG9jmibbN6f
jrg6jEvtr2IL/+picCRgZUO3SO5k6PjjxdDktjOZJfwI5nEslcakP7fioUkj47R80KmbevnVXBSI
hAtCfSN1jfzxv5lwnfMUe0SzRRG7dYWATRFiggw555LJQN4kv3iO/tWFwB3PuQfNmNdtvbsQyq4V
7pSw73N6scm1oGE+ZCSbPh4TAAUQgogsf81qwztmPplGtvxNp3H4+xvJUM+AH7pdCgTyVNWDnGtA
vn+Yj3hkbdpdltylD5tRQeVcCBtmbls09VK/eEwn2ToCD/Cr6M4JEYT84iX8/JiSug5mlhqFp5T8
6YaYoqwDoYTDOE2tc8jmcqM1AM8jpsBGqvtnl9mEHYtkP3lacI5gfvZiuH9bREfl44ijFHcMa+sq
6M8IVRhqZh6s51+8zp9/VFJ3hAMD26b0QfX942VGFCp4ihI8QajBgjE04Vxrw5xPZqOukY41pNN7
G9l28hJmjzV6wNPfv4LlJ/Hjm8V1wl9tWRIcL+7+H1+Bo8GCqBjYwSk9MCiPHkdSvaGVfUjSpPpk
xznYEQaoq6JrnicGtVt70syjZRFRo3grTpPkbAzJ8fRzT7+0bsM9L0wge/5YbD2esquZUMJV3NoP
elPjPaP5QlfToLAko6P0io8OyxSQz8yglwM9I1V6Ay36xUzkjMpsljdm7ShTPwrT5TE8MiT8hfR+
2Xf9+GPAMEKZBUdNxxWzuBf+9PAn2yUoWn8qML2cwsqZTcq9Qb8JsTLdCKe9elPYH60uPXV902wn
W8culotnAyXmnOJmcnpEAWZGQvvCYdJbcSJFzzm2LWKOZT/y9+8bFfO7ewwHiMEpTKIq6rX3rxep
nwxHjse3gqmt9GhvD2ZwqUXV8W/wPg6tDRQwKW6Yn761Tj90Tj9Ua3/1d/NX4t7nvMSD8uMlA39T
xrGkLV8GWSJGWbuahRaoZVf2xEvmZtIJJvv7f/FfZGA5WCGxKxEqZVAQvztdWh+HY5SDJoQWhyfr
S97F7i4oSbACVtWtoOToFxJsKtQrWDc6spYCacfnKNVXLjZY1IRNdkqsaN6MjTiofuSxOfdpXf/i
NP6Ls8MxuKXJmqYDoVh6d3bAaAlw8/PzWdwZA76ygLS0yuzs51gQWV9Y4UMyZs19rEGeHYROEA1h
RV1fxRO0xMLC6MmAlqT7r6VdsbsHCnzL1IbAYt9vH7GHzMDb01/8fH/2VjqO2gQ7HCDuz48i9GyB
nftEV4hMTwkwYMNhs41tWmKiajMLD/B63F/VXD9VDDZwcs4KJhu6ZfLLHy+lziF8Z+ZHyPybQNTE
+NQhRjsl5njvsS+KXNaXmVMYgLlAoqQwh2WUIehDIwFEYYKVmt61evw4NcFXRhvoShVvJfM/igTU
dFtp+86P1nWcACP1Q9KALesXBbHNRf/+drBN8mSVhdkicVF33t0OMW8PolsGmrGkbpxcec8su0QO
qO0Q83Heu3i9/TDcpyIyr0BQNqCO4gdSu8cAwtZcmZtWbnUE2Vtpofpi9kOImO8RTlWGZCBP/iUM
LXsdGnglozy9K1uBmB4NzmYAi7wzgvp+nmljLXw/ojCIretggBh5umuk9p0ksz43IjZCmiSJMDkn
XvuABsx9aCRBBa4JMIG43k3Oiko7JUZkHRvc8YCrkFubpG6s5/5DrUGQyucWSQ++NltvQmIakpXQ
YtY5EXGQ3cfeBnbaFxI4cO+5m6GcxboSABwkmIc0LFckYT7ntSQFoAy/w54lpW9AHEzNTVaJU21b
rfvNHqhKnDi/RXkkG3ghnqed8Wle8uqZMLPm8Z5WrmTzXKIq9YCfss8ibimA8zTOgFvMfGJYWQ+b
1PsS6KD1KDfIQdNt6wR5/RDKQSB5hXnSDPZHM0q1LYgNCwzYNjNQoab8tXUSjGc5G3ejJsvHfJ1e
ByHie4cUmXUgFNzDbF6EzoKsm+xmm9RQf8Zs1xXRXRGjbIkMYAkGnlak3Vq0b4zyBI+ClWB339jE
TJSGBMJYE33g5wbsKlPHwBz3Gs5ekJeGR0SR0/ZbEude4mz6OoZjD/+384GKxANvLU9Z50sNKruG
PbYlHJtomX4+kQ6JjGi0xK45zcqDZJrazQgYZx3AjscJqljWBfG4ufYtGcaL3xbjbWBgmXexqNTV
9LXJzWhD+MY6TFM4osAXwUHBLUjnFRAAhY9XHt38S4uEbDVps78p8V6Pph8emzG67VwS9gCCVWho
JcMWyppVw/KFgf9xrnW5SypIGzgpzhE2zLVTf4QjyNpI8147u8puxxI3k8jKZM/1DxfPhczXmac6
gGnsJ6wLPPHdS92HDHDsCm/2uTu7LbFv7JvvSdoxroHHN2jz8d5sSQZnhP41LK2VNfrDada/26zg
N5GZpOs0CYE5jVziWSpfqoAw9brziarIwdZw7R0HtG9JthlHssp1RfSyZqixmbBUs9ocrCjC1d3b
q1DQymd5ibeXn73Hnbwy05ShvmvbikSd7LAKa6fIEuu2C9DfdnybKO08EovhnQZj/i0D+uSR14FL
NMO51XWn0uQuN+lLdqzf55XGWhJx3CzXFcbpdVUnEDjbbDhE3f1QR+em4XniTQbp9lsLweehatr/
Jek8luNGtiD6RYgACn4LtO8mm2x6bhAUScHbQsF9/RxoNoyR5o0exQaqrsk8uW8hT7C3yZ8UnKJt
kpTmpjiWgjGVljfOXk3lscunfjMLIHzphH1Ub5CaoidOt/HIdHhQA5IDEhUXA+yim+EUCeKMgHOc
7g62Onc75Dxpk0heCxV5gevUHbgEuzxx2M+bQmfQW2bQ51Gsq7AbtG3nGDE59/qTWelwsRCjh4sB
y7hMCmOvleNzYn1HPfSrzvlZPZuAqPTnlhMJegf0zrzMEUuQJ66lRhQOaJ43Ud09QczL9sR+6aQQ
fejGhKQvq/44/NVEAz4M9+y0KQHnZR3We8+S0ZZiExwsbrEcSLiTGjrPKCms0czIOYkumdbufEY5
a4woYAhdFqGwMvDquBFx3kXwJY3+x2cC0ZRlDFoN3qJTPXR+flJp8SzqY5rEH6UZ4RwfXLTfEyrj
Stc3uE3qwG9Wtx25urS8JNWN+GSAhYS9VbxG0O6zpDHfO5N/0HhwS3+4gM9ID8R+fvfrSVHzei54
ZHJ2KAREjFB7GBtu07n5mhvioNJmVBerdz5tqciLGtkjJn+TLCetPidlnm11yQ9ySB9mqT2U3egF
rd5iJPUzDVea9uGRUOzVjfXgNAqeesEFArllvnSJODZiyU4091PQ25niXkhv0tAvUMj9rdPZ7302
u1c+X87BZdpMCWNJ187f9bGCWzx+oAVwHpuiXlnzqb/TyPzophTjH1TMzTjob4uY3QB1IN3DADXF
1oagKG4kWkX7LGHesmj5E+odlu568VmmFXR5xpltck2eqUZ/S9eT6LHsSx+RtGSnxs4dWrEVCnVM
3S08TkWPx74EDFRjsAwMZkB0FGD0i9oVEL+RvMcT4i6vBzQnreJtQB+AqLm09XJjFdZxTFx57GrF
u9FIJL7JtCoa1wjB/GmqUeK4MJbhcCG0KFX8nZjdCGSVfVrtftoEm3hgP5kSkhqENiURKLNlzYIy
zq66XV0R5AqmgsWP5TfmI/M9hooaNPQ5/SLDBq22ErjGgDHYSrc/ElwirSnglxvqorKsQ+Mb33NV
HjvWoA02LVST8XtigCYpahOJrJVcbau6K3HuXbBCf9Gu2BulWG6203jCi+ZcpK3fc0yVyJZRUwi+
rw6IsyG6S1Nqb4kXPdNsH2F0pfzP3B2e8U2f+9YhnwyUpx3ATov9dg7A1DThxTXs84J6sA5VQxAh
E8M7o7DLnbMmo+aac8lVVO+NjhnqAo/ejPXvqiuJ1KBem8ykD8rUNYOkzt4IitLCzuP3OSu+jFrH
du9P2wTsbQLIcumqr8qah2Nfa4rEOBgeKyS76TdZ1WxzKUdEzqrbsSf3ttaSZhsByZ4MJXmNkzrh
MZ8FViGNSEpHfM8KAf64mhDK2XWRqXPcVYN4scthOFi8ShdQrXg412dUn8WhVvWX0P4W/eCFpUQC
WsxQZ1loe5upQyI3CO9GgXq3GBH3KtQlixTSwF+/y0LZ5aO26vnMS5MK84Mbr0BNmVFGtMMGISXv
gkMTQym46euSGGai/EjPa7eNOZ5ignF3dB/u+XnMyuoP0KsnOCjo2zzlseBwmTK3bbyNT3VTvFem
8ZTn8Czqeh/HO8qReDEROztHW2S/qSUOdoEbRL5Muk0QpnmYm5njjf3+piQhEVW7h5WKc0LYDyka
gh5FNndAaW9axsRbVBpILHOIGUKHuVdz3CE+jt3oZqzIJHyR5OZi/5lWnEjlJw+izZ+rjOe/NaoB
Nsu47yVmYkVN4kMJC5Uh5oPorI6qN/7uTcfYmFl5iGOW52Q0BrMXXajTPjMsQ1tHNnewHj6GDlUf
ru1j3LWKeEdq086OwwmJJM6KcaenDnUnONR2eVPWDP/D0QMoZH+Vtfzxs8SlRNXO9go2Gb+iMs/3
8ALz7WTBUJco9pQ5PpBaYF00+ODof69+q5e8aclTp4jlw5OIhS3alDYKPpy+5htd4rMgpSZXk3lu
TCfezLqzR32XucVHuZLXy8qsAm3M7qBO7UvdhVcnow97fSVAvt9zmFb7PCVao7FjQV/UPwyqjLey
c26VH3s43eoXKxXtsaLuIBzwYczA1irotF3nVWcd0ftZBW1HoT2C8+OQ1bY1lJObIRhVzKmOhaB+
KD3pH9Fh0ztZNooxi+qzTrCRmpsSHMOTNlWhTDV5iAtCaJWV+YhQtY+cXNlrbRwcVRIBPCwFZlcn
IvaBU44pJOpaUi7o16ei5O1IDjUkbQlImhzMGYS2Wz8ZRJnWfbPrHhj6CpRbWrydjR7Odr+b9K7c
uNryPFrWHxxAVxMNkWN0Z4zpx8hsvVCO+MRtjnlD9n9jItr07BePH0v0+yq3aWuoB4WysNoSOin0
S26MYCbMBwKFgqZ9trMY4jNZ3YVM9xUSUCebz2NpfDITWyu0L99ATZa/moP7OENNNobqKATjHNU3
VPCmdpvT5I5wQPSXXQFAuFnC2ljuG1v4e79CBWXlORkkziOVTvrYrlt3tvAnGfVvNCX5UOc7jVYq
KGJFwQGjejD95TyUxqnyM/o1wu4p6IkETuRnlyEuy9Xs7ohdCRmFP4/EONukMJuFQwCszLRnWY3I
lAmsK3GNYTdezGD9TgHjxiBozcMAH5NgJrKAbWiKc1S/pV20c2YIdcK4VBmmyPShQBEfNGzXamiV
SW0+1tKIN7nn5SH+sfhQGQZ5K47ijv5g2WqBaQchP9jJyzgAyU2JmY6baKNatw4161fP7T+6Pq35
oligjcwkuUgjl92v7uh8qsBD6rkuvx/JDIW3mw7bxfJkIKu3Io9eeDOKoHL0j9T1/ljK3uRCvFv8
ZEsqsYQ8Bnz72YsTR/ej1pNWlD5ISn/m3zWmOWvcO2TyxW/0lnPXfqplBm/VPPYI5ALVdRuvt9pT
7sU9HHMu07yEppAur4VvvZW5uGvxKQSV6FIOUjveWmRhdK1xN0d42RbLOBoYbcxGwfkClLaKaSW3
5RVyDJcfKiaGm2m3x0NNtHfVwG2ASk2hoMPywP2iYSVA6/uKBayxYYmDZIGa/RxV1qkm/TUk5hjx
l0j+rhqsjVYvr7PwEdKV2d4T/q0BbjYbMZS7hCBCursTd+7OElLci4ooFUfDfV9R9Dn1CkL3feaE
xVcrtQ+s4dm27K3fTINRgauTiJd9VFtvuZ+gH+Pnyn19PwM6FdQjbEljWo+IVkDDYVtMNVIiTWMC
6gOMM6ECCbSDhfNk5tlRlUAynAQ/vAKGFrrAw0O9aJqwWih0SqkfkzS9zbL/Soc7rm5nGAFMI7o5
NvVECp7BGCjLUP4SIgOFAt1ztVm05FPTyvaQCAcboxlpNHw9gCdAZzVJ1m0paOMo9ZsDzBkQic3E
Dy8fD258jhLJUi5OdghS3HCB8xcWVXoD2wS0QLhPMztlNKtsH0Adc0r+y2rnkClXSHeUT8mbZXXJ
vsSVu1tHMVvIunDni+XOU1YTwvImgVeYOp2SvfDnByZhekTYk3WTtDkvXjQ85o4YDyLPyT+q0orC
b+Eu8nAQADP2AkDAHEXROjPXhgcLdzesk81Upss5OqauJU/AlliVDFuX4E9aYE+EmhiOcsBywXiZ
fXH62Yr+F80omuJIv6rR4jFN3rqpo4qTEBnYkDQI/6IVj+/+1vADtNvCVJcoHpEFLVMNvAEwgk3I
wI4HJNNv+gADfR1MhXpcEVdJ7eCQgGM/Eo9F5jvOR8coznpbdiG4XXOrVbGDLNmMDjB9/hbo8E+J
QySFR7swEwK0nRLrw8rYAi8GP+ciem0ZwYMk5aYBvpcFSXGHCazhqbcAcbbLoUdFjyiqUDuvwjIS
wbJ1y9HHPzfCDpHf02iGWZNhf51IKjSVIFw+lQ9WNAWxBqkg4sMB5yHeUmK79pijTNz42rx1frwO
B1E7AjiBEafRbWT9sSs12O5ucmGl+K5NHf472Okbz45vHlLA57ZBX2izVCu7P7PN2VoBC4Q1liKX
lrjKBpfLbZpoZzqB9VI7tusMqerHu6QsmWd4OBRspixjh1g6Gy5FimXO0m6y0jctJ/uKa2cusbad
fvfjxwz7lBt9mmayHwoh6Xedn0qiWRgr/loqix/bLH4tJi8NdWs9zCYuqtLNdVIq1KcWkREqjCM8
g/1C8CMnyGuy9HeqLvBoIirPmSpZmAiI0HxtqvbclwWfjuIjNJM3z2AzmdjtZfxkoUz7a1coZzVC
Azp4kolDbF3RNiKcOKRcgj03knQG6IB/mBkgeoaQxH582qAz4RLVfIPiAw5q13pRaNr8QKJR7VKb
DUGBFVIRCBbM0GOCqGZMjuaBRg+BKNUpcpoif5FLuTVzOmG7qY5zu/YOwPM3ZEMBr9fckLTsE9Y2
GS6jwYx3kWLX0nOgTttXxooEmBptm1iAA8iN8si+2pQm07/CBpqjz2YXYGcMhgiY8xLz7IP0J6NN
TUDOtK1bGU+Fb8SnFPY721PVhTqcKOrJ5XV0k7+9Y70xH9n3tvj0BaBGfB/wDAZen8FAoY0Mivuk
/CniYe+RLBe64zyGYwsMXo6MQ0XyXSvrlzO1ZZTIh4ZaR1x1OtZiRt1u2oKWp31VY/1YVexreTx8
nzCwEv4BhaN9g+nBYFXKYwV9t02sW1pFv9o81pjCK+T8It51mvJCcl5PFTG3FBpUOTpzC9iY0MnK
CV1J58YE4DHtWj8PLLnsSXGpT5O6jWDkif9un01yKE+0evF5mItt19jrNL2PwtlS5wEF4YYRdh4a
BWQeJIlXZ7pLhcsQCSD0NotSLO94GrJeW0hxoIBBSevzqPFg9qM81hrjyVGWRJIy5tH820Q8WzvX
N81zm+OUfnRVAigcF57Tt3sxka1YtDgrFmM+lbn25udvTvusIOEPxWI9usbIkEUPltrGHjpOb7C/
wTjiTcXmrQEJNI+pWfA7cfdOT0l8xJDUbAq6lxbZZTomVOtJf0ca8h94KoQLjdl26aFd62NGoI6E
t5piQ9tVE2k/LjkoEvStzTq7NfsXbMDnxh7lya0HYjyHYQdgmgNP6MxPWkFS1xsaXf1E8KVP7umm
cZn8wXQ/wuKlqfQj/EiEFwkLPYMXZXesY3JCE3inClfc903/ZnbJj7Ax+TimZvN0mM4xLaCDTuA3
TPzhC7YBrZRPdeSAVUPflC0vpl3f+QI2eRGZy/1SkxQe11OyG0dj50nrXrrQC0lUWpjWOT4EGxQL
tdN8Y1VNDl4AxD8igRXNlB3AexiIgLR1YqeK1qouCvAiRW1O+QPLlvTgcAG1vQOmL/GWqYsjPiar
1cPZWEhz5APaFdVy7at1Iulr3z21QlsiyFvKmmxRVYzE2awFExLfoCAgLCjb4V2/i0j5CuyYNQqx
tpSSBBHkzUSKSpSdNTg7/VLEIYavI35pEu4KH2dBZhGxKNUNZe7aJRRbThda77LSWCKxG80lrzmV
AoRuaDOFNWC488cg6uwZfK/hYkopvzVCfYOWAAXNYv1Wi4ZOoiQFz8kxQmlXXkXqpJnxOs+vBxRn
7zh4aCxpkGj4B0jrT80nACtinoEzMamFRAoyCx80yQb7elye3RosbzL0RyzRNtkXPBUijiAkQUns
OvqCvo+yfa1/iajCOuQDAhpVdmaMSY1UcQE3RrbRZgLDlMm8dWqGW9zMO3006sOQTx64d79hAmt0
rKBGXlk09XnBNNEdl2K12yQhbgiWJq68Y2xR7119/KP5Mt6n2JZNwTM1u1YbTuCPttDdf2isOK0t
8w4HmLbH9//DmprcFshAMekJEAnxiyGCwpOX2+LVYeo7QBHoizWKMpq2THO942w0N9X2K1m9OHW+
82T37jeXCJOEIZnProh//LF7GTzPPqZCO6EMxPavMPo3v8D8GEviCvCoi5PoVXbZj8S7QE6qJBs+
qneOPM8wj0kPlusPEtWT1dsLnHTkMNxzLUczrXdTMfirbROmnsGgK54p4ZpdNrBkVHGV72ocrfZg
kViBzWRCp75FAPJVtXQJqJQnhyduJCgiSmvr2Zwj3l8iapSBDMhrYONbN4deBDJ2kA/985INuyQB
+MmpttfS5G9M9klBqAxlIW2gFwnCBD35S+bsnYzidjdq5kva9qd20S9NxQdUiHYkqVKRPrH8FPO9
25UtTzoGafJ+QaLp5RZu3RsvEvVA8UsiSs533VIXxFx8eDqwY3urJmdXYG0KB5eVBdmcIP8666Vf
6WGy4kTiqkbEflf51e8iwVZHyvmZmUZETbYOQ827ReUPjUl4kZlo+2rx0NNkDB07/AgBppALGIOd
3sX+BceHvzFavvVqehv6lgUiHsBQKPRhsPoQ4ipyycHbkKz5A3X2FQf6IffhqjtTfDKvOtQn/8dt
ST6domdGO08s/OtdNBq3SFnvKuJkbvgZMG08zTy3Np9XNpt6sAbDhfNo3uvTJ7YD/FyGZqHfjzbD
sPULm+98+iIbg7+5Hpowz5mu9vvUmL9hudMPM7sHK/TaC/ueLBTnxCLjGPE2hFmN0DHPDpObxZe0
K2Uwr6Uq8bkw9aHyQoi/5sn41zM5pGrNkPjo+hsowELDoEYu/Fvf8X47CGPGJHlOPOxYM1/DygB5
ucxQaEePlsnNMEUunIrllOcbzhafQN6xw+vUxRtf6tvJYdTpJVffIeOFTzVjKzHuDKvQAt2WWHAz
76lxOgYtYDESt4NUYBTgRCLwc0Pi6psxNm/63IsLqYhBk3BftmOlb+1SvkV7IZNPaWD7tdKe+i8n
mZBMAkyKUfnUTuaysRh3rXS/ECp5FMIQfjWxHIa+U3IF1CD2WvIzgvyP6HyKoobDRpvRXxRExNAq
zkHaEv8I6mpjoXzi+XQURvrJ2EbMrihouodKyApzqY4jzinfmLjiSHZjhqO2m28NGvAwqn8KZsaE
kayuSho0iNzNDt8kfSr5GCkj8azm0eu14eo6mgsEmeFlieiZtkHn8a/El0tJt7HKjgvXp1zhcGsZ
hgzv9siZP7iavdG17MdZ2B7YzTgGsinPzIIoFTuPC5nmeInZlrKWOzq9ODcle6qiJ0NE4CYED9Ge
Me5brBtzqCq+l2yNFiC/6VknPvTvWRZHlNw1tk9aIZVtkhg3t23CKC5w3NQLw+J+RHpRQHZZDGi8
JQ4hDI5/R8wr26Jo+a+cg6j9o5rGbkvmjBFi45a0s3AahkCcynGsQnia/GdjwRIjIhpMAx6NLWMr
5Lxrc+0URzh+2YdtAAGdPINhlmvmV46DDehBN9TrpeRnx1MpkQa4ak1Iqw+ZxRw4BnFoa2/YYb9t
ps0MCfyFFaf2HtOWlJ73qrSIQKRIoYHSdyXRsFtkkFRUwje27RRDDGoU+yIftUNN3i52sO9Uw3dO
X3lOK8guICOJrhmXkJ/pAspwk87qe2KbXDHDGucfo+cU6QSNwzTZLNxobTvTXHfZd6KIx2DUCzhN
S/teL+o1ysyz16V/M1+8ufPMLE7Ur44P+q+t8UBpbbUZJwzJ7WI/jREmRTchqhnraNjWyRE2mB+w
jaRGcY8It+8mi8we4ZBlWmhp2A8Zr0tdyF2cyTdG0HhLxRUfNtHf42uER2oTcRiH5EhTCEzUCWWE
t3iYyWWUI1vC+tuxsxOCAF51171kqHsYPM175fVPA4VnVXCLL0Pubxl8fHzpnhbOdH178Hx1oDcD
Wn49e4aD8Tg77VfaYdrMomoIHHwcqI9wYWuWeGR15+De8uibqom03gS7fpIs74Sr0SrV3jdBDyAM
Y8LkBv+nHQirMuRbJyNjW6TWe8MpshU9Z1IEwJWM1U1GGx0bj9AyyEqjEc+MmvZwOFAXx2nxFsmy
OXn1347eP1zaZ71ckA5m1YsOVoDsd/sCNOTZ8LV3ZHKnZhDEU9gczJVkwD5MDuVnOT3OtbwTne4Q
ksaobiimu5JHZmifh4LqhB0v2vkcswI/zrBmnJ5bjwy5nBOhwymgTQmecQCnJ+aEkc0SAJL97Wdc
ajj+byJjamYW5dEgFBSZRb9fYt7wUSPoRnS/XhzrGzYE28619knF0EFKvYWTzeNWM+5F73bwpdPt
48l2GEgSheuJJfCX5dGdYUHxpDpbMX7ZuSi3ulafjQIzl59Tn9Zz9lHn/SPoxhpwTYV/N7IOY+0V
oZz/tTbxxqyjmWMHbpPZrQjTDtHA3D0Z+q3Ni0+76g69xAdb5hu6DpPjOMIJDAnM7/j5eSm1RwdR
9N9OKlCG6x+bcnh12QkwKionLsqR45B2YCI6knCXASp0lT7Xur7XyxkZZPUYSVZOhtF+OQ2DxJq0
hMAG02KnJuCP2piDUSzfIvkZWHUcctacMRlSiWqeMgfcaYbMo6QRgH8Yasati9xDxqyXSsOh7JtY
F3r6ZaDNs0nWY66Y/uSVAMBV401BccJwcC4eFvnYQEIsHPfOrsoHdHCoegStagdfbVL7RLl7P9EJ
seidAxw8sL8UXFWUvgNjp2NkbuVbBfM31622hXmsWvdTGfRnnbF82e6ujLpvqA1TQNZjRmruDNoe
djJdZxwaGfNsOAAvcTfru5zFYTv4FxVhqBxXzaulEcExuWczrp8yyT7fZ+gQ9BEgXsYlB8tJT6WV
0i40EG1qtraZiX+ywOdu8q0RP9CHMkfZw/9fU8Vna4j3OdBrlBzt64Cfb5toXGc6OF8uCBtz+BAP
7kk2P6k1b+A8s0WU9itVYbKtXH0OkxnCv1qRTo3uIafje86NJLCjCmAXJ80mHQaUHLLb58j4d1jN
Hx1r0gmUEjsNGT4/5KusybB0FFM7WX/NfWaw9eEcK7LkRTmDduIOzgEbHR2DQdrA5JtEGfNu1njP
bCYjTeGh6/eeRfqNCflmjHXP0dLzyIFXTurJ3LM9/k0STObY09+BlfGncLdL+skdMbxft7L0KNVc
89bMWuhERFQUlXwfdPWyjBkyiFf0pYB1aCIG/DbajtyidFvLqtqqhnZYRRfYNOFgsj3qPOtQ+DM1
Dn7htJUuobSzs019nY5TfZZmQzAf25mg7fs/8YgcCVkYj+uPS8wU+yPXugfgFpDYQgzbSLTHoHN/
gZtJivQ1Jwgi9klBtjXjd8x1lvMjRJfFi//2GjHt1MVsDfyKQ4zrNJvnaOdO9TvUll9doYpxe5JW
2gqNYtH9ZdbjDMWt1bNTPlH/WR73OCyRHQGOnCNkoK8s0DbQVfWh1uhqEmgdshG3qmV9kBe8jrYV
bQfjZYHU4LS4hJ2m2IPcZepFTh3OLSR4ik5dlCO20E786sQPv+dL6MxbGeEnjzXrKSWOBtAmTFBb
vaqseG9zygf2Bs8NOEI0SCikJ2xwzGOY2FJekG0U7+3sw3TnYuc5+ac7ISlJmegxY3jVPVAXnFv6
Rrgcm2WnhTIDIFbZRsefwVihZhNPsVWsDuji0Jnpt109wLtgOZK17aa3kcIpM3sbzGJ+UFvEzNM5
6o0p8BM32wx++9aR2cl5VhUgAvHCVwgJBMZyqnZzg7XcXF+Rv03avBs5pinytR/igSm9my/7vB2e
ppYEwMkchg06Ity3muRzlI/61Ozmcj3AtLzYeLX6jXyX/SOCnqP0QO+lkhMSKdmG+MwPf9HPeuFe
PL6ZuynFSh1n7ocyIf+rZj7p5GUb049XW/YZldGfFjbRvvKx4euLeR9DvdyOg+vh6KeuH7ryJuaO
6m/+hihgMlPngxsYSk6eSW099DuXGj4ktweoaQMjqHb8PpywyLKInP4YCSicep6/Rp2QmwV5JSm1
MCyKaQ4zQX2F3WWrZXJ4mIfHWu/6rUm+W4AL49vo21e9+EMuJM53ZyDaBSjnIMae+Q17qbJGY5ch
GSDywknVEqTrBo9BXHo2XCzhOHKQYbfmfrb5UDObTFYW6M7WN5tj7Is/mtHnJ6l7y0PlVPrDYCaP
tWG8erqXXOZirJ6wXT+rEghAbegWqs3xVMpOOxo+3oRkzGDI2pJJMAqdOGPNU5by1HZMbKfIvKpk
fMr1bG9Wi/ahJ/1jXST7BQLHxlwgFKxup8hO2vsl7y6p4P4ebP/DixxgJmmDLI+mZgd046h3GOhT
1Klla0OMYv7EXBdlsQ17YPJsxWZqaPfYritG4KVznSzTBXL8aGjMRq14BgDZtPK15oPFdigv5A7e
o1fOH2Ud71hYn3XWyufEl12Y6gQ9dsub1jIyI/c15iNHokWGK6lU0/LrUpZPmfaU1PmFkCvqdY+p
rpeaJ92Gt1657h1BxjCoUiQYuW3fSDMAnYfYeVZM84c5Bpa5hr9o6QIS3vYIZLEHBlXWdJ3c+bNQ
xt0kMCwqgj7k6LcXj1U+dGUwt6n407nLpiH94OB42rlumbBCniIaoou/bB2bnIuwLWzH+KYYCnfa
uOXBRw5YERldpyEHaHK28u8BeErQusUV/s4KP4CzQSnWb4AAd+IB5We0ZUB4XMw8CbvrREl8gqza
n+xmAJHleVesBuvMNTU3mc2M0+ZvmHGSjtHV0DJ04K3XMwdJNjXxdXfV1N+h9EbvYq24SX9fJzOx
SDbwick6yHy4070qv6qlPdgwonvVUPXlZn7Su25n9Mu10zr9nM6lClwm8tSVJKM3k7uJUvbqgLhN
xl4MFIAAonb0n7Loc5rz/lQeyg5kWBo/t71/M7mSghqq/85j7dGp5QD2F7XAbD9UZgl4tz8a6K/m
bL56FknikZz3ePLao68xN+tz+61k+B/kTo3mTivyQ+uvawfuvpIQubJJzRdDgIId3Sr5mzc7AJ7v
jC0hwmJJOI8Tpdowln9HP403eoZxUqA7CSxoiSsM/6GbWnEwSDOsXNSkKRBEwpMq0BoWHV/CjLYh
IZh9GcJk8PPfE4goBQ/koSZlj9cicQ5q3gPpmX+9zrh54CLSaJE3Y03AUibgaM8S5unfL03u+HAq
kYrbUa2dRawj9q5jPuocd2gDCujBch151wBqGWVjPKj1y/+/b7oPjavmc2d62HKsAUC936hLVmeH
eKlh5xL990SYT/Lk9xqeU0ek+9Z17QMVVGIELmlZ901N62Mks7+z11+6kx7vtIHpHweQRio1Hebk
+fkd57Z5/+9L7zIs8qyYsTeLoEujXioIGDNNlLySzD2hFTSbGxr0xgKMa05efNYib3nFivZViyq6
//crkk83Q1TGj2Ovh/1qi8mj8coFbt2nzEqevZHMRdaqzv7fv4RrVh0z+468H5+itrOfeoc0X0UC
4fqLuOFqLtv8Ps/STYWv9GaakXHTm+IMkb2+142kOEaynmA5SGtfoc9ArGpPD91T2bENHUERJ71L
ZT0n1Qdj8OdhbEHlNZG/I0uOGB4gQqHg+D9y7zPe/udyR66W7Rab/OqqbaazXHea/77k48x2s23s
YyZF+M+RqY9Wd5nXL/9++e9Lqaw73V1YeemK2SC5vE5p+ye/x8sc/DOPta3GGhpWSjPO3aP4cBw7
f1SR3z3aBFzssxHbl/iYhX5dekap6PnfpwYMP6WBOo1Jnr6nOpWj1w/oNGTyMFM5bvl7y51jj8XZ
NtkXmknzZ6ys/L7F2fEije6PWn/lzou/mRwf3tEy0jW7yWvJXuE81F6EnNxzHtFrr//m35dWSutc
FOoNde6PjorteVYMaQzPMV/bIiUThdXfQ9GMcu9I/SWKAQMPHnI73EWE2DMUWIcWr7UXozHDRBdO
09ASJbgdl8W/VgwUrkwPrCvxWEbtExvA9pMmqGKWoZtn3F3m2Uk68zw56sdLTEbINoMLV7TP6cpZ
NlYIplRZWPnKP5dkVktgxv2cJDuX5ejt3xeZ16dqAuSj1vzgSZKYJbx0W0a9vUfNZX0UFRxOMX9i
EtR2FV7W/387p75zUYzZmv7YGaRKpGs0lD8tQHNQRG9AgcQ79Fl9aK4o2AUjRqgxdHzxapegrNzu
X5s8QbyQI5chkhf1eHxpqzJ/9wlFx0kGabEtXrMV7TxgnLlpCwk3PmLSpVzpQe7UHAuHCF3fzm6a
G7m7RAHqBgBA9ciSlDsBKQ2a0BGionwz7Mr/y5y2GzEwjXrJFWC4w3ktCwLMQwtjIme8kpn0y7DC
2viWlMFoVDD31jeNest+YnhSWIZ6crOyudbNBMFbGWcNORAIo/Uf/30xcwsz+lxgeshA+E/Rm5Z4
4okuP3kRk4fNW4+uNUE7u7Ifh23h4V4ex848WtU1ScYfqxXxmXwDtXVlX56auv/WQW/tc0l1CGbA
FJdZPZe+o1aPCqW8269px/V8skY7u4ip35eu9SC5UR/yyTH3/HnyYKlRPaEMDLRE7ArLj+/+fcnn
Kvn/nwgW/yH4vD04ksgdN2/TP3iz0JVytt5Kk3wComglxbkZPxRMENmOf43oZ350v+IoZazz5CBL
3DuGPuxxxGaHf+ewcL3yFOMaCzq9INwY8/dWS+P7uBvsG27P+AEF/++EeOV+THpSKv1kp/3H1Xks
R46kzfaJYAYVENvMRGpFLTYwsqoIrYEIAE//H7AXc+0uhkNWc3pYzETEJ9yPI+A7uQsiUPelQz/h
7qhUi5020b8lo0TxWunh7vdwUMupMCteRFbvWwNFjtAZsOPOaB9c0ZL0PPrdEVwA+tK0fTVLgYjJ
p6CvqiR5D4nJ3jZxo0gpksm7m3gfAjjrVnQAtUQ9daeoqLuTtXwWN8kW/FpGxsrvrrr+cN24JwYg
s7e+i/awm6CIZB57xKFXOnpFq3j8/WC59puGOvb0+xU+Ih5nYHmkMcBXXr4LF8O887Q/XWixSeXW
vmr1TvVuR5hr3t2cRPP2YWb/q5vyqBXVn6KOB9bWSfLSx6TsTp58bImQXZn8T8i3Rp7ptUR5Nz6D
IVXr1rdOmhdaJuOvIDMQlUqGiH3JOrEJyrjKic2M7lefIp5aollG0uVT+yc3gVrFkoXiWoyoO8I+
p9J1W2eNFyy+tHXIhJ2l3bbjfmeWa13JldWhHfPBJI6dKczyqa3KeItFDwTe8qVfDOWWvaaDKAPf
u5xrQuFo0o5SLKYrt37ElJaiwWnCnWbR3Zath2JnoXaMODGeTITQRLj6rN8WU7KczOT0+y1ycHOg
SKhUeDuQ28ns9K3yzO678qrnyjilLAEujjXET5bdEFfkavnadyESWwiNglkw1fk95dBMoKdotz58
+QyYndmX+d5CTrNPWn/BNSxRJt1dxfl0YlCuFui26s7/fapGCTgLINWcx+jPhsx4LdzJ2M9xR9AH
UTNkDxpaUBZoiuGQGa+55nHScm5mFiVWqWc7v3MfWUykuMDYHZYF49LOJ1gmz1kdJyINqPecp4kx
zRX138Un2nfHeU2gpJkNdzGmR0Ue00n2ap8DCAyySosDS//Q03a43nsejKvDnbPx6vY77UG9atCW
143nDedY4ZkTQicRmBbH9cdXawl4zXIM1oaZvyAI0QiATZco2HIJheWQQu1HwxlYS2Ssz+N3Hwbj
VevA/XlLsOzkEjEbdTEhNqz04cD2x0qZ/2CcsdJdomlRw+unnHVHZxBbK5cA25TwLLVE2pojejtn
ibmtIlJvfz8QjnqSSxhuusTimmjktpNM34285ZZDC8f0lrk/9aNxKmsG60vErkbWbr6E7nI0/WuX
GN5ZJbeUSPhDLsRtthq2z6Z2qqXurbolxrfVUaebS7TvRMavpasL9eq4sxwVpGiTL5lr89Jxzlmo
c9VALE9LQItCFk+OrFBrTXfR4bHmdUe0iCohqBsLeH3BI6ADF6yJXJ/r7tqQq8FaZyJkWC2jtNwQ
13JAZ6tp41vJaOS7tM3/Pln+RKsYgiYRVg2MfcZ2XgIXUXf5z3k8Pg7YzxCro5XsZ5UDR8GZ50ov
WnUFuD/f4e/QZOETIvnt9N6Kun6vk9I4dXTTa6eup/fR1g+EtAIchZ2BqdNTlzZ134aI0QBdwHih
vh13c9IOq7TJAEUYy0Pc5+JpNEZuSONoi057zDr31cY2RgfpPllOQhBiyi6C8Nn6jk3vo0uZfSYy
eu4ds7/VPT443oVPvx9wqzwoAOAneE0e+sIIQfb/Vzz+VpC/f4Zk0kVw8K8hmu0BNyduxCQr/sAU
h6idZNu+Je3KGulbCRZ7jRdlsW/wW+YSCc9Jb7jWFiKbjhSFBkByXFwzvf82jYqXdUEW/H4IJ/bs
kz+uLWmpG/hnZ5vaNEEw8sVdg8AT+JV5Mgw3PrWTK/eRk7bA+9ASNHPR76flyDK0crhw/gkMDMdY
789qkPQh7NGgWMbGxUejE8KN+Uznbh+3vCwBO5dun3fltEkQoH82hnFw8sx/Kbp0PpRD8l2K6mKm
3MK6lMbN9DSW1zEDjLSfrnhg/d00zqy/SlMHjz9M69BLuAHdhuTNpbKstXi8pUAPeNgU/8cDM0AH
ffwdyEN/9Ui4X0UGlWCB7OjQ64xazYE8c/IauD3bmhJsgSFlvP+kEdv7QkM521V6denbprqIptnq
djMdf78ysuHo63l2mZonRjTuPV0iGCCfP42It83Ed9kBkGzYidS4t0UcBX42OJtm+fL3z3zJlaHk
YkqeFt5WXjfGaUh7PqVd+arNqdzZLLTOvx8IPSOGip8gjr3m3PU3LSZSDmGmfZqG3kD1JAy0rN54
8msWsA3srI0XDhbxIWytkBqOUPWGqXzj18M+vJo+kzQWPKWk3oZSsQx1WCYrZ3GHOZVABNu7z6lD
JhcTvU8aHxM9hWS2kiMVAvwVXRI9SxXJIHF8cSGQFZ1KPkiIuBe6USLWJES0N5S3b02ne6p1gvCw
uZobAe9zrVVecU5q+zjiuWMn6Z372YEszngw3ibdiJmmVMVt7k4hzslXq8HancvpsyOekMBvZzrE
YrQfnNp/SbCtQh6YfczMg3N9K3wf0YRBrtpqFo66MDO+Tn2CXX1wVE4Qp/sPRSLhhVZknjC0vSNE
QrKRy3SLiI12VSYMv7pZX2LZm0M3YBVvvRwnq2ER7laIqz9E8z87F2y/gcRe+a30rMcbfY8F9v5f
5EcDBXgOSQKq0GVsYyd3Tw0OE0Y1QDPRPE2fVs+23p+s4Zaxkbq5Mn201TB8VXV4Naas/hSG5CL3
PPtxtHOQI/k0ncuQ0UToCSJ5JgQscV/rOxIY0O4of7j9fgadR95if37GhqaOVcO403VSmADLudfN
pjoX7XuYZPa1YQS4F478iVK++p0F/P65VLrYxbGD5xmALTs55Ex6xV6a99AcXVD5kOX9v3+kKekH
OsgUnO2uebQR4v2SUbTlhPn9zEosuYPE8NrV0XT634dZ1v/vl11GrIUcoPf89y0J6qjab7rV/360
35/UWdYkcYzY5vcfDAnFoGFM6Uk14ampZvlpWJxTxBZ4LHuyZBc5c3wK2346Dw6oYR03Dwqo6WEm
4+qhmBuiyof4FvayTtbzV9X0zUNk8s9HS/CrJJjn9xtFrATvYBOOi2tmRw8I3dqK7w2L+nO1fEhK
F1Hc/74uUAD6Tn7TMMN/GZ6Ld4GkqIfeZ7o5yq5GmYsCa47nABzfX92wn+ME+63kGt0mpiK0xP5A
J4NZ30ab4um6u05trPFWuuXtzCnti2zVmEmyZXhAroz1lI4Pgmy9wYzlc6eNnwkrir4NUQk224gL
7eIK/511u7YDpNvXrn3xnTTaATXy1ra5GVhXr2s70/ZFPhrPkynxvbFAbgobZdyYO1tVk5EoWdwr
PaUty8r5YCh+855dfapyhBtF37GP+n4JdGnBlEf9dxXm6rFMB7HG23LQzdwL1qR38J4SXYKPRxtO
ekW16HuIofVkDs8WXLGzP7a020UG+Y+vEFLtMdy+hvCY1/BDxAbk/z5RxHdlbXSvO6zitRFrG5O5
X9wMhH1hrCOSZzs0iCr1EQpD6wLatWvv1jgztJtKW/nu/OYJ1oFEC0EUb4+M2X4snYW2nfcgu/vo
tS6IqNBxVU/9gIbS7bONFY0Ni/92pKVwtoTm+RhwXGsDQmndM48DiM4Tk6PFabdUN0jRY7zlGgtt
ksPyOKkYgWHmisvqTjDSKe6YUhZm0QW12ezLKPt2h+5e4JLWUv8WWc1bgkP4Qe+KS+/Liycady0d
ZlZcYfghtOpADH0LSACt0hCu2gnHPrJ0iWpLVy/DskKxO2RA4HuTTZer+pzO4sj2dF5FCASXZn2t
N5N6pnG8R5D1lukZE3VdPdkVe5TWSDDzaL7e70eqj2g8k5mFhMaevFMyc2MJjVFaSyjX3NrI+4bc
umTJW1sVr83sMZfQUac1ugi6RD+XThQ9Ng2L3ZLtDeOkE3Po2xDiF6gMTx29gusclwx0x8kOOLqX
d6e1IlZFbkKnL/Z0MXrQVMa/RuwcgZRs7HrrXBXlYW5I+K3hXQWuXt+7Akm0FvWXsGv/VF3ypWFv
XA+RKvciFjYNOEmwvhyTddc632OaYFaQLTnok2rxn6XmJku2KIDBEofFn2j2T0OdoOhHF4kaMlwY
8MgCiox342x6e8/7ceT0jwuekYEp/tVfTeG9j0zJ8EIxe28n55LrS2J1iIwK8yu3kT1j1mpSWmKH
n1L/iCLoGTgF7gMLE7TzxSfozwmFpwpGY6bIj9pxjaAoPCBYCbRm+NsMev3A8pR/4TSdUH6A4Z88
zAANe6JmJq+Ed1CppUetad3DQCrhupTi1PL4o7aNBLgFNRVyVXlEDiGcJ8WmgaQJeRfNOKKQxan8
4inzYcz0cjclzYcsp3RtGUBH7D4cyERBQhkO29L0vCvsRHaPg4Ony/S3Zq3/8YnwRJFW01+pHKpm
JvdY70EbR1kwtMY15oUMNMDbaw+oCG4LeAqD6L6yBhwhMnY0L/NbS0ArWTGMTl5lKfI9OkMfkVFt
B/5QPgklugPpyddMNhBVZD1uOpsVuZuxCmSeCgPe5lyUT4YZWmtNOZsqHN/tfjj5khSktjrIruD6
7wsDDYgkbijFmBqiIUh91F+6pyZ4BJr2EB3sPi52iZZy6MpxBpYW/4TYpRbafrkZOgzDniKyNtZJ
stORd9C0BQzorG2kengSPbbe3HqOx1ljP+pszapFQRObQ+AsuRymTpOfiG1t+xdJMKMzFmzqepUw
GArvTW2Ei+tHIHtjY0K3ep28Zy2kKn6CtIFj3e9w/vmvkxogppd4vTzlrB2iV3yd9qzzT7Zj9/uo
wwBcsQPnyeYST7QenaizrvNoPhpRfMgV0gLDgDsxupQfY1vqAANiFEoTCm/hi5MXqi9EMxnqXfuh
tgiPVpHPrqnHhWCys8NVEq7C3oP8pyUBWTN0rtgCBuRX02gik7KadJ+bVr5mGU7yF7KkQOBbTpEN
cIxxYlBdOgnI2oI3hEtPwkMy4R+Yov7U9+IyAXG9mIPcppMRRObwKn2LeaDG39auwUQ01TXMlL0x
XDFuzZKQXKtIcDwuI31J8h3rcQunt2KT6+Q9HTKLuzXHBR4P6gm0lXjlBhRKTpQdY1k3Z5Z37/0k
T1MZalutr788djFNyVm33ImbjBG3htuUPXZLTkmtaJ4/iix9yGJ8aMPskcY2f/e2wwKn9qqNWw/f
oUJ5XUzlia35blLdk0Uulq0R7CaF3WzBSeM0RVE6MXmGEeKf/HZ4zgpizCfSWU35XBM0hNRFoCTK
XdZEff1AsAnZEtoSY1rUP3mYB2mqhUFmSJODbtNoE27DFqMFI6F9UUIcYFlMTTctyxHanCpxb71y
iT2Vjb4FZo6OInWAOpiGcRfIY1c2RpU5USxN03HrChMXg53u/MrAB8uxTHMPy5T/QrdBM1A2gUmg
2slI/k4WShwNR4ckPvrRcE028Ng+qlnnK+decPIS/WdYJx+KMRIRTP34MreTmBDCUTCD+z5NLaLW
omelaqOoR57fWkHtRG95jIY28l4Sjap0ZHbGYxKOhzLiRaEc60a2pVWsfbY55WTq4wy2M+tfQoBS
fq3jMbykJ0pdZ63HMeJvqLdcf49d09LRJngmChEAD0MEBqtVZyDDIgC9eeI1DYLgeAgSozlklYp4
Fg0G4zkIH029VaJp3zqzfCYK+ikeNNbZEsBvScglbvZbXBgzN9l0GkoUzCJlh+5N/YWspfpCPSrw
MfrdQcNOpWFbRKu7LEu/LZVSckDYAdwxhJT81Xetz/VDY2DQ61MJ8yNKWAGUDDLzsgjk0h9bYQ9f
wSEn20AfL8zx20+MR3JFiTfojENkjZ8trOMh8629GxufzpMJFu3ujj6qBweWET0pN4/xMCM337iN
eNCI6xqLWbCWBVGRnM16zo5NxHuqaxMCm3Cp5KFYHPXYK+NBv8Nm2ddfvUNYFpcx7ksBCyCeV2z0
aAvq1tmhOkf5dgfpam6QLXNShK91r05T49pHONHNmmTLPzxKf2X2nnl9G+QagONIAVCAeX3NEXFi
lVunoRx4GDocwKSfBwVhCSuRBbPv5hsDbfPG9gadp3AUuNaIpVD+j1lqb0WH97+1SfMc7XDBPrEO
koIRLV5HfzOYA3aarjuTrDeQ6j5IzHLyR3IanHK0TLUlAQgQRFyqCD271qGwGqxj1Zu7udSflOCY
IiHOW2BAbrCg6PHzU69ZXov3xlhbGbIylNnWTkOY5zsjimQIYyjSym2VlfapttMvQ+P6BNszT7Qo
tv7em2AuUvsWpvErjuh0KxY4j253m7jL9hz9CMkclkI2ZjVNYPQifqHwwUlW3pEhpoExUK3tPGq3
yeQQpqzFx8nnXu0xRqxpfv/Us4f0omXDnHjmF3JBYyXL4aZPsYsBC9ahAwE8V4GXsovUdLTBo3xU
OU+mU5CYQXXkwS5I/BdfrLmpaopjRIHxl8wFUuZUvqow35dFNR7yShKbRMASNN+Ilc6a9qrhB0Fz
Hhb2AelPsWIUC3E6Dz/q4QOk5WKc5O/sziETEWmeyg4+UWvWCNMQd4JNmzmHK2tXEIt1kMn8hP4F
0V3iv6ee9tOXM4HziQd+Bup1mCL4qFPvY3IyWq7i0QkJDZuiBPNXlh9aKycMuvthuPsSc3piRgzD
bXNq60o7Nw7oibz+AJa9l2Le+9KH3yEGY13UVB5krcp67rddUR3zpJgwPSY7WNLGFgtAgX0PoUiG
HsiNna8EleEmD2MGH/JlmMGT1pHVoklgtjFEsTjPiFgjknx45XKySafqK7cwcCrs/goGSh1D0H6Z
keWXE8LESTt65Aw3nrGz3Ypw4Kl6m1zjocEzItFWkmWUvcPeI0rFZJHpT3O7MhvBS2lUeOTwzjGl
nzfm5wy5j7sQUbKX8RrF3qWT5a3RHKwsTv1CDbMNtZ7Nm+vx2PLKBeX4AjlLLby+L3QC5qOdyO9I
w8Gru8goE4sDnBPykEunBZgQdht9qYlNUVsPbul9eF2BMrG7JUXP+L7ow12lEYIBBeXTGf/qzJVT
w3lLDeyvlu99t1W9Abv7y7Z6Vs2waGWjZ89Q/QG3IcsDhSVsdpZHgZgVSYuqFdbB06cnAAorYLf3
kLt2nS6qQ0XeZ+JETwIHMXIuQIJGhoiaTqXukShOIRGHylKCbFtoTS7UEztC59rKdjfkPIDzhN8B
6SmewhQnSY9xSUZks8re/TFm7zgN+dNQm1hZOnEdUBcYTBWxQEdg4oB8A95xzs6J39d2YNu0Srnk
QGDQHWqCGt9H6WtWA9b5yt5KgyZmyKomiEQd4CV/0jwcdtjL2L6j6GuZzVK56fAJDCRMpgW1pEqQ
YDE7dFKpNl6B5B/Db+FDHdFCrKxqPGFd2fDqE0AEf2Yc0i9taHZhBF3QxZDGYuGFpWDgFjR0MkFB
Xc/fdLj9KiS4BAZRfnQY9A6biBdk7aHT13DfiuRL9fhOsuQYd+0nue7dytU6RKl59gfCj7eqIc7V
TXz1+zMP984dqg9zwLnFFvWeePmXnxv0ij1q2YGAuBaRO7uK72JsyIcbzp099IQ8yQsUDGpks3ma
NTuwtQrtuCHfItwoqykNf5J53GcxZ5Nn8mbBZwxdnJSW+k359iUkzW0VGzYH5XgepB1tbdUtZ/Mf
N04CWZ9n7YlU32ZjmiVFPaLyMXusFWnnVnicJbBOMVTPnXBfiw6xzzxSui4/dZP3Lw5AhIJxUvKH
8biDNMmE+qRVr/VIW9PYL8RA4zmsGJeYutoZvuzYdMgd6BBWRhHpb/S1/cj+wzPLx3ia1Ib74Qgl
PGjsg0+dFPHqbnREDPupn1+Noi23Ovck3j2reJjY1/HkB4SQE6C4HCCQYcgaikiEbvUSdh8ahhpn
PUw7GGx6jrVuyUaKcX4yQlv5vQnPmxP7PIC1tMh83bo6VdrUMJksFk9YjrXzYmt9v6K0bdd9VDN4
duv76KNFbZrhq461N6YCzTasRtL0Ruuv4z6j2Ac4MPAqYbwwguW0KGGPgQ6P2vWAd26xUZWodGO7
2zNOvaEn+rvobSKIEtvSEqDxNCSOrowC6g0T8QRGxnZ0XudheEbfATDNLZ9dozjncXiLGu4jV/+2
4h+XNLLN0DI8j4v4mrEGBkLyzvaa0Nf0qszhDMfixdK1FRE8ztp0eZwwHC3zGf+P1mLiTFv8bi3u
Yri1JgtKD/ocOznXcHjbG8mDhQeI2YLaeZP+bTv984jbYaY3SZkZa3b1GEewU7I4RrVL+g0I3OLb
0zp/r0pBzIEwvrWE1UzGXnkjyGle+cr+yximXoUWLqIwJT+noHF02dPwVvL5NVSK+4YKtNQe45JL
EI1OFVi0AyvDmEF5J5gR5brotQSNcPhu6jgUohbDTO2KIERuTVi8c8xLSZCzvdcKUi9y/+C5zM5r
9VG0+s1EJrlBLnkFZ3G3hmnDZOnZ9nHGJXBEaJfLoBYSq6OjURsacABNr+DsAx2y7hyWlATL2oy+
zO1fExZj4FlQYZoc5fIwiWZHmWnOyE9co70mDkgxNxr2U071Tg054WWu/bUxfS6IGcthNu2MKBkp
Hp/nqPyLUYXhaCoxn+UGBQ77/R5Alw3ri2Is/ydm8WXk/TNNHSwGlW7glp5Dkqc4WnHyODR/eHVb
CCG86zXGtKui4DHTwS1NXSiuOU1Rxf4CwFptWPz2XY2ZmbvDnefj7bjnuvYzl48ZBMudshEXeyph
ntrT5dVa+pAiIZi8niGBI1eNmAhuLq27W5d/yAevN0LGTxHyxQgwOYdQEvRzHK18L7IOHZyVtHPf
2iH7rNHvTSw0N4VrXoyJZfOAykZdEiy7SgESgq/kB20F+sZDpqSP6IET7Ngg5iBCTnVIxRM/d76w
13rJg1hJl2rGeTRJ4graAUpD7CWvSVhmp74S9dZP4IPqymWa2NwSn6B4KyqmIJt5Q+bEeagQR8cE
gKRstD9sQGv+9XstFvuSzPtLIwpekpD7OAnVBpoeG5spX9sqDMaZZ46C4TD7EfskzWNnmA1velFF
Z9RUIKyoXiANGgvvR4ymvWpYlbeudndQHhyRWS9oyo5TfEj8teW/JkykAnAm5apaeD2N/xG3yG5p
HBhlj+IfKv555XK7bnjatyiM1vqs11utrru1MzPsnH2M5ZJtEsAJg29t/S9bRx2RVHfY64T4uSim
gdtCtMS+F3DGw8tBdJqHRQIHjbseH9beNOS+wYW0Jrsck7V+nj2C+4AmrCLH38VoKvixXYWmyJJL
HMGqhM4AQYKiGbEPR5/j2RfRqbfCopAfCjTvmEEwZWfMAiai0jeN5/9F9AQWpmlPdKPlsaimZwZ/
NTNR8wx696MuJ9bb7aE2JnmvWu2ojEvDs0PgqiBqXIdttzyuHWnPR32wAmEM3DdD/Brpx9DuX9TI
u7/Nm+Xde43N4lXEYNL6zm2RI+uwK7PEu+DxkSsDZ1JA8fVa9UqHQztthTO/R7bJZMEhSHcQj64R
oe0j/UIWoEA9XR5nTT9pXnstNSlWvs7+OCXrcNCZUicKS8ZEiT1hbSagJ74Xjv4dSnpqjqsjjwBa
UHu4GEP1aOpmdS5ktKc3LwjW825Gk34Jq2EzpvULFucBe0K9/LQ9g85jhlQh6P1I581KvCkLuSv8
4xhzs/bdltQ2vhcgRvK5cJPV2BqAsWCZiulFuV5/wI8QolJbp9BgNp1JkTfkEQe1k9obMYiLg7sA
uGbFHNl5bl+0tFz8PN4IvLo46wNKIG2QvNWiMWh9wXZ3BHkeuYBPioxY+5wgPv7TEmafNp55yTDp
b0gwRXuMTAVzu/mAOIyAvmz8JCZBsH/cggALytgeKSV5tk3BonJkaMnIhPM0E3mg+paRiwa5q+lo
TsJsS++2Q097F7P2U6ZVUJkgPblsUvx37rJEiE+F99GXWnJoO5BfoHxWphZBB3VR2Fuxf0ENH7NY
5pVmJLo1HXwSulNi+Sx0fnOeXj7MtozXukeQ71Di565jhhFu1NB0D+jZMVRYW0m+Ujj31wmflFjC
32e7e6tgywdhskiLtGPfuydzHIOo5S+p61gQUkObj01noS81d57bRw+eR7vYJJRYKXf9ly2s2xgN
NLnyARx1e4gt76QtVS9g9HkrsZivtF7d/THJg7mz93iRhmvCWyttmKzLHpI32ZkHwzZ+phl5jUFe
9ajpPbdqfY70niGRA03YZ9Jg9uusiv465H/CwAOZYvO8b6q+/UYOwnAuZYE1n2zbE8cBK7UXlXfD
t94WoDQBT7bBrWPZ7rjurzERU2vBh93cG3vZZa+dF+nvVIDEP/rhvXXM4Uobrwi8ozLP2+yVpa5+
ybzRO/oLQMhWT5aovwqF/XNs/0KqEUgDiF0RTHvY57EwiOLobA/vZm5oZztuLgCjnV3axWwV6prD
28wCPeMI9idcGO6MZSxLkM6kcNen90qyvIk74plSlL0bo2bLXlrVpXzU+z47lJnc9Ox06GzBDqGa
nXfjZFaBTlAX58o6jgje6UagDFA8T1Xe/rNKWWIrUfHCUsIxCdEv8HT/OYF10jUFd5CttXvdwzmB
qiTwiWxfS9t+qhN7l9iuv23GZOczdqynStxySB1PPFuAY7v3VkPJTHZ7bwQmSkm/+jdy7Js6owth
GGwCFf3BoA0II8uR8zVkjdxEgk0oqAGQu9/Z0LzW0r9Y8tut9WuH2TmamuLdAd1GO6boX+1Ksudu
5i9rCSe2ky1IpWlt9mRdonk9mjCET5l4jXsnPYqoctYN2JX1ktE6pkxEwLvmOEQBeUwwoiasMT2j
Jq82gqRrg3HiGNGnyN0Ycfwg0vQJDLmzax2EniOGiLxnoOlGeKubtn1zVBdv+HVSd2b1SSPid/nv
Lo3tJxXBRVicNbaeBoSc/WjUcg5NXWDO547t0K4y3VvV+lcVMRA25GSdEmnPB4AmzIdB20BdiECV
9e3z2NvUn32W7tTNn63yIKvqQ+V6YBjKvGJhNjf6L+pSUNtJ8CwYlTYcV6Bg8TTt6g5nSVQ098wf
qlcolZ/RxrAAZ9IGIYBlyBzVMzfD8BK7PjZD3lH02d9OBHeqX5rrmKMyNkjTccz4YgA4X/euWpvk
M9NdERWAYgUTR8+OHxVecksEhYNoiX7k8v6XOe5n2KT3zKjK7cQyAo5q82wweUPkkK/hHhwinR0b
NQBtj2WCd/EDjYqducx4ZEHitM9uuEAFJmwKEACgy3RI8qeN6Ccb1zpgC83MtqPdPjv5P69R9o25
2oDMMplz7kEEgAQ6eneEs2dhJc22K//Wui+23bBIaThKCso8jHycZqKq2KbkNXPg8J6q/nOMjJdS
OIwgaX3zzD1r+NEigKZNx750jBhVUw+BiGRHwdm4Ed0nkhUc4qjxN0rJvwMwn8As8leEtiPYHx4v
U2YvMylQUPLWYY7Lc6zzfVMpiZeVijma8n0/5LfU8fSgrRepFbISEM9DxoFidfyGEnQrVMf1Vi/T
Axmlh0IQcO5WznOtBiJ4808akT/RQAk7d8SF6ua0a7sG9M0Ib8Jib+H24jp2CTiJ8c1e9I1d4/8J
neqfvYgtXBt6bcsMRG91yWgHNgX1z081t09yLjGmM16p8yUJ3sOpEfs/6PSxCg7evDK4HV1d21Zs
HB3bvhOZVulNshM2JbpXfxZoq9aQnGoemqmov9DJ/0Gyum0nUKQ6f1m9NbyVWSo0kpr3PNrGRyG1
v0ZjHxNf9Bc57so6enTdcc933zS6jk0ZpjDQzIQcYje/1PDfedcIDW4Ei4vI0J5BzvjrWRu3XotJ
RUmy3Gp9i0XnjAYFozMLLjTuBaMwiMwSJYLVlz+FWsY+PVIBz/oJpfVX6i8tvDnJ8mPrtKC9YyLU
N6XC7N1qxl8/Q0Cre2jzG2seN/msq0OKGMD/lxaP+BI+MyvvGO+cKsWS1sundN9gFGSKBApspDmw
qfFG3bkAvpWIXZt2PkKy0FnzkMNRZu8hgalo2KGcA8j5GTUkvFahsjWS9mc30d9tVi8IHuybk6dc
3mzJ0xiUKbYUMr/NadyBhFlVBLKijYytbN3UP5W7h4udbI02+0NeIyvlZkBKMbtt4PeiYQFIg+1B
0Wc4Hq+nzgKKntEDD4BCNMdGX1FOL3qmnyQa5pnB/C72saSZQFki5N2I6pK/LL1O2EOxyGu6tlaa
96chnwqAJj6zqOdPKDXBvjwZcDrqEfpQOywjXdvdpoWiPo3fWsd7JB5iO09efDD7+laiMJF839oN
2ZJGAAucquEJTONP7v2RN+GMPIQeHRqg4jBIAaN5/isQ4e4cxpzgRmuE29C370ZDkWG28mT6hDB4
SXObsYpsE4UQzsda72j1Rpcxxy+JNFbufuniAVXrsXDHtylBzldhvVglrFbYmzctiGy0H7vYbTZR
lAIddKBSIKcGRplB+lsWYYO7eONISzS99ITluC/TH45TyTo4ED3vgXRQ1i62sZqWCXCtLqext3A/
D/G8EQpydUgjBI1/0cHJ7w5wbYlDhms8/MxKPBYuGmGTKKSjjDa0/37Q9/yIjsQKE1o/uR6RBdBM
r9rAL7FBOg5g6MU3RvytVVuyA6r4F3rTvlfZ3c0pGyWKk1FNSBIjlrYoujcRtpTz/zF2HjuSo2mW
fZVErnoWrOZPTaCzgDYjaVq5dt8QLqm15tP3YVTNoCoLqOlNAAH38DA3I39+4t5zpzHdmt22FHbC
boA89jIBr5R0skunFyCHEK9oSLEQRm3rJCmJSSFRPIfC164GSiEim7Nzq6pffsmECz/vSRW+tB1m
/GeqmcmOOeXDjTFWWxcHCw2hEStfCXvcLgi2TG3GlckEcjepkAvZ7+ztQJChbIY6fUHB7yTu/Tg9
dyWK2ZLXnosJMVGnvqladZu6QXFzPKXXmdg/mBm7MFfnfTrrsqtNUOdwX7dCfij9oKNcDwdvGqv3
KmiybYS80Ki4zimrP1SfnAJ50eo3+YWVbbWfo+LdBmSMOz3fWKH9jW3+ZQZ3Gsfq5ySr09acYCkJ
roOhTyxWALMjjOlWKz3oMEYERaUvkfTZzj83cmrdlGE+DLUenHSsXS5G19Spy7Q7lKV+Bx+6udMW
yM9k1jwOCa6W0sFYWmbEBRSdx0K3Yf0ITfMskSuuLOT8UBdkrUkYB/OckwTvQbYpdE3fjJQpZSat
5wANywwOzivDxStP8bQZKxzftjXMztD0ulMqkk0/3Rx0JTc3PS5mV+JyX6nSUjFp+wVpR66DcgDk
C2wCs+O6jdDkt3K5AapvrxAe5+ehwQfY7Hnf7LUkKXydWdiaog6Jvdpvs0y/59RnA8+OQ9dqeZej
Xl5ZhoCeB84r8dlTFXm0r1RaMBnB10qDAdqFylvNi3R7mSGuJCJxEBI6K2VO9HOJltmPyt6ZqRv5
TM5h0vgHI0qe4mbcx1nCwCkDCQvYgWiN6CG1WByOcfYBycwb+36TTNldhGTdCqWtnTKL6PSxuFgV
dCU7XA8GtzaMKZzU9jB5QNbAAo/MsHMNvosx/jSpdoprONs9ssHaz6ON76e3oQBhJ3MfOCKyvkVQ
HgctVGFSpztdLd4L8OBri0k17jyW3ybqB6UVn6avDCCzEsYhrReJ0kQa3ivu2JngG8vgx0ry+3Rm
S1YvS3WVUkcf7Sc7jD58nSgcVaCus0fuilyOyffpIpQunDfENwAsi/k0Ia6zE+doTCSBgZJeRUJf
g5FwS2ABsKk+1jko5FOjcrRRbIN0qWWG0gahTjgwj0Mw3Q9ahEsofLcDNLtzksHUDN2QwKSNSQFP
Sprh+KhuW0Mgxp8sYz8kuMYbMZ7kojpASkSdgz61Y2X874PdtH/JsiOi0TQtQ12CCAkBW0Kd/yF7
j6lML/1alOdUUw821/Gk2fP7hNJ6hS3+UJB0dJZjwz6wq6pdMRvvlAn9duLmv9GG3LelKF5aCaVS
olgspReZFck3Bw2+DE8TzChSy/heKmXu8uheryX5DiytwZlcFydV1gBSESWC2T9HRpoxNp4S7ZoH
zGvzAmIQ9JYnPVYLNjlIs0sEjKswHy+S1uXrQhbVlo1WcylN92/ZsFGLKSpQCMdeaVNyG3wUcZU9
mScfb6T779889V9i20yZmtcE8a0qmqH+OSBa5cJGjSOhndMqYwnWMV2/6Ox9Y7GsB/UD7l+GmDPX
zlQ2SB5K1fZypLQUmNO+TkCUqCz00MIFXiKFdGKE+q2VKtrWdUJgRgDRSI60XVwSzhGPDE3VBqHa
uivK0qkAJt30rsIwLcaNnWnaQS1SQoAHk71qFtgP1iQ5aHqtW9WNlWcByP7/5K8J+18iv00GKLKs
KsoSZGlof7p60CyCaFGR6pLmhaOmMMS18MND3Erhs87am3lhwF4vYydfYpl5qdPwe2hGxEER7bqc
RhWjq5w2SQKM7KKmnjib8umcgG7BBRTgqup0tKnMDn9FSM/wxVCq7kMiZ7YY5ZtbaPCH0oB/0woQ
IwnpNkcqi3e1zj+aengByryAARvFGeuhwrvLJqdT4sfBFmj6WnLcstZwbLnpNvNUiIdWEoa3yBPd
AA37SlN5uKqlUtyncXBP107zx5DnqIYyQCmOvlVklsEetlVKDwOMX4KoeDaGlVkR0iGWf9gNsMzK
OJV3iP6XBBtMPGXSwLwDT5O1QI4mv5UvzJPn3djrFCNFPqwr+uQlmrln+wA5cO4CZtQlxV9mKR9w
f+2LjszVJhPh5IfTPiP8YVsJspt1dbRRAgdvhRb+KH1veaMFLatJEdkFC+E9V8gv/xXImiZaAnG5
B/UiSQLbnRDnWqYWqyE0wVdZ/ErbXzmTlQogdTKJIPC7LgL4b11HH5gPyIPiHOoscIC5fkxEgk2e
sTDoQxg4+A3E8dcfY26IY2bLd1Nqhq+8OBDlHaeqOjz6TWk4QwoL6FfAelX0/qFo34nkOSsooLaE
fkUb1jj2O7BVSvIJuWpZI0eYG08puTndwFTkjw50yVqrzJNKTOuZLRB6eKW5sCG3nCHU98jp9IMo
ZxTZRpNfw15B49NpH2YxmBT27GKmZaHHWP1LnUaxaXt5dHroZLe5/oSYeuT6zAgtyOeTogSla1eI
BcAJgnorqvCW9fJzVEQJbBfwRuEiWqiX0pn9HnRLSJkny0D3Jo8sMBu1fkjmaoFOlg1zSOjjYEOq
V5kjJInHc7V4oecJKXQiEaLIyGWlhLLyaDQw5yc0184cwlzU1bnZQTTLr00PNLrEUezUZizT5PY6
yn0Mg742sFoJhgQ/QJV4vw6///ynJNLmr//F3z+Lcqqpk9o//fWvm+/i/J59N/+1/Kv/913//G/+
en7v2+/q336Lc//fD7/9FPVvp3vv4c/f+U8/m1fw91fovLfv//SXJaminW7ddz3dfTdd2v56HcF3
sXzn//aLv33/+ikPU/n9x++fRZe3y08LoiL//e9f2n398TvL9394Uiw//+9fXN6NP36/Ryf0nkTv
v/2H853/RrTx8rcm+f6t/kZQmUZJ8n/+5ad9vzftH78ryl90g0cK+36VWZGi8MQZvpevCOMvlmYi
3sIzpyIm0Uhg5SHWhn/8rtl/MWRVaPYSC0uS8e+/NUX36wvmX0zFEjLKVIW0Wt20fv+/78n1b/m7
f/tAeY/+/vd/TJ5VNfHn593ykJMNAflItyyhKH9OaYfPN/d1SaeYcMPWfp3vAjZvYxwb55JGATyI
vekSZdhXNBxmlirnzBgcuGnrMGntsyoGyUutHuFYkWRbI9UeiCM0FrPeSz1VkMQMTGrROFvbTgK5
TKvRnhvu+HCc2kMulRbrQraZ+PmLi8LPX829sN2ZZT0mGHXDIDh6EAmdb1bZcDq1FG7MGFnsqADG
hWVf7DwKLmtH8NaRvMmtUU8DpgFoNwDsBszJ6kzbhvuYBDD+vdExSIDfsqUivjfl85xVMqNfmoCy
B3ZIyq3VwaiZ7O+W3R45qlXCyPcubQaDzpRlXmQlh2kut3SbT4kPOSyNnwLMB5so1ci3bnUgEyyC
ElrxeRQEBylg/Xq+29UTIO+tpjPMV/CLYEg5RQiAg4D7n4qSnJlppOeXxL3OjhcMzit99lcqTz+B
Wnx2KqqFpDz5drgFK8lwrgDL2d6REnLAyLoYwB7NHoBvCis0iIvHsjF3iMw/1VZHMxgKj5Q/mC81
M/MyYWcxXZUpQGzqI8KNR0xb0R0qVixGgY3Gu/oEq3nHmrrUeIJUjNOiEXEVhbRPGiedulB6Rsqe
AYpizJM7S+suijY9dnmAj+cJOj177NS/9NjIGXKsx8B8jRHBrdGutuuCOsnUexBzKfIxI5feEtDA
W6TFjOKjfaSaJorhMAchrX3DxzJOlSTtBZvsBOGA10xEkYLMwPNkSFCBMkquzpiW8BwoDtTETubj
kIE4isgvZ8ZdoSKy+VyHypC3CmJteJqa5IQdHT5hlRkIsAANc/egc0o/aXX7OsuqAwjhFlHspEFJ
Hy+x2CYB3eyRJKYKcmc08GIFk9NFBrmazTk7JDm6BHTyAEz6UZBLO7LsFAG8JVtHGVE2jykk9nWs
t5HXB8OnHzF7D6p+CXTVVmHAWEbqypciAbCLsEyxCDhj7MygL2OcFoUZbxW/SBVCgK8hkOvRYbLs
iDCGEqtwg1GQQJ2ITnklkrTyujE7ail5zQNhQWsrH1gNFdabFZuW48MQXhajXp63tmcUIxZpxbhD
MuoKPF0YcYBCFknymE1BuYlAJa9h81zylrjNGFEY2/oI4ENWSutM3hmgXZjopd+haaBHiLCANSGA
tiLYwvm/5FjCqTWgqs6oQONaLTfgPl6aEquTNPC5VpGDz6nmggi1tD/hmMYvjNDR4FtY92DdiEjr
0Q1G5LGMP15ry9cqVuAjMxVKaRFprjuvCXr6bTovrp0SAtv4OMzJV2+XyIJsxs+6hbqZT+3KN/KZ
JP67BXaJ8AUbcaFifE8NWq9Bec+xwDrcCgonTQo4u2Y/SZaHx1pji6iVHaGmEceVPddFy4q2Xjzv
L0Q8VKuuo6iq02XwRrwX8r5xG5h09Ebz0Zlyh/g3G/a2Yr4LSmbXDBlxRhFcNQWDV2vy+3RxSEVl
hKyLwaT3TTVuRMmGPFF7zjIlJXIkdcqIahB1bBsmRyJ6r2JGHt+DZmY4a60ntV0wL+wHorBmWNEa
YIa0LRu/5GQuWRQq6nK7PtHtMbhcqJvwURUsf4ST5fcELLdmDDAlUHj7QReyveeSrURdbYwWESOw
jTWaEGNFgQ65FquGVfQQy5BlMOOsznbCPruc2NIIRI2joFOs7AaACkcIkXzWGfd8Lg3TMfTzczK8
yQN2OwYdiCBBzshmcstEpCBg4CPyQy2CNUkuG9Fgl6qxkm1p2f1+UiXA7YsNs5XlfZEnZALzn1VB
Ha0HInGC1Ce2LHqNK0Ynpk2cc0EHmW6HJrG3pZ58qrN2zEruyUgJmXMnzUPYNFzTBS59OctRbd7s
AJpt7INA5TRXw9ipzB7cPMJ7NpWxJo5jm0pO0+WRE7BSXw2MA2ZA8uhH2Abkvheg9GbjiY6IaYnv
EZEuZm1FgovF8zVY5ugqOtI15yei5WpNf3iO/YFUslC5TBAyldE/jouiotao3Qmeqs8l8+mYpyoU
CnysvVThw2I4PFikcZhF5SVZfAll6xRrwxdSrCyOUsdPQnZw/HRWYRaP3SC8WEW2m2eEGWVASi4I
oJ0uMyUAV/IF6FB35UGdyB/hWsqxTTuyGXLwh5XCWineVDJrMJQ3Ll0d0pWeyOBQU9dZJxOTg2KS
xxxNVm2NHyG/P4xa8uEDaLoxAXlRBhV90COsSgsym8leDTAwJzhqLbDcjy2Jjzl+cLy+0EPw2zw0
CuBPe2JuG+G1FymestbAMEju63ceguCKsb6suevWpVm/z3M6e5IWbZLAeA9a2j4TlUHJDhkMC+CS
suw3vQqh3k9BhmQG9rK6LamsgTrqNSQYyI0cJVNwNhqL+dLwrCmNdputR45a9kIV/1fa2yllCPeq
ZqBsEjRX69nI2V5z+RoJp3HDiB26MccBE0yHyO/MDUuiQ9Fom2sbc46DWzBaJZRmpNYx+Bvb+UeZ
0hM5YDxoFddKTDS+SyMbC7woEdstBpGGmxgEMLTM91flYnXuKx8jEYzvdWlra51sReYGEwuNIkxp
ga09clc4fbJ4qOPmK1oorkHWob1mQNiTAHI2+/HBRzCOEj9Q19C0kPMaxMHoHn3ZVzdiJ2Lw5nP1
RB8tAmkI8Eued9lco7nah77qJA3GArkpP7uIkGezLky8bsNHPrBwlKYq9kLu/FpGWF3p9rbDR33J
dJ1Lt8ULpwUmu9HQd/y0ZE2ypBqmY8INNIM5IshNSpVsOydIrjSrYG/SQceIW1iI4JIRywVYG7U1
jfxagD9kwH8IA/1S6iPO/CXpOZsGFmbmM8BauI0ytPe0sgkHafSHSc0dSXTXED5uAmnXeZpsxNc0
Ds6sGG4fKTHT//bNJD6q7xvibUwMiz1CKPRUBePoRmyyKIbCwCZqQI+GE0wiQhkew8LvMllmwIRv
FZCHkopjrgpYG1QGZpxw+CTCDdGcYh5GX/9BLO8SSHmeDe1xZApPeggpitHCB6jYw1LprG3SxzcJ
ik0E6e8KEDBHsdXCNcwb8t94DZQ6tXFx50niNgGGUDXChGebN43cB/Q7Hw233xsnENar8Mm37yYp
gjXwNlrPKQ4yzbpQ5sYyCPrwreoeWu0UTp9ldoLwUqTXj1j7iNN3K3wZ6utMLiUpE6soBr2A1xPg
NGkSOsNSrXoHO7AiGngVK58lxmYzXAvDHdKvStkN4iJbDkx0NfME0UY9Y2T8sSNy1Xw+jt2wwF4B
9xMGQxKzHBiMW80rYy5QRhWc54rlC7TreNXK864o1ROA9HPDIscc9B3bp81gv0glqCxxjg1X5mck
JOEBLeXOZuRKwk7K9Jow3nVwaHKSfycWBkxRdKXyWqJNzfidVFw2NbbTK7ELr3UtwwY2xBtkgZHt
c/BBqpA7iDeJYbfd3GxQAjjjgWF9MCWubIR54lLdDWpJbT+yjsclV+FmgYtAGLjmT16Lxs7MHnNi
7olIIJgGGjFOVfm516hAGXQYUnjHJ+W1yEdxaZ+6FM4snghvtkFcnIe6IdloFydL/BGPB2Rk2aNJ
GJUQmmuZLzlMkwHBVZ557D5lUvGiUbmLyExXwV7bebglgG6Rsqd55/DDDpnUbwus9mmj7PJ23kUz
RQVFXmigl2ABnMvEHyzbR+lK+gN90X11p8xrxG/syrGo4st14s8SYigKn3bYRKyju2OPOyt0ScOc
AycHUDgBKvYY5LYsa3XmUrvSJwsCIzZQP5sAh6XqU8WRWXmN69ZweHShIlr7bwbwqruUlcOSc7Fp
kn1ECmTjLpuCsljHR+uWvyiTi8J4kFwbAbY4GcmWtSW8sk0xu4m87aV38slC+Qy621L2MbmLjYem
wEBCgyk53mELFI1rZRas7l0fW6viqQcEErCIx8CTrlppQ/ux8qnf8NoU4WVgk4enMTIfAIlmw5EA
FlyLe4ZttXCCnDd/rUsnCoLGQFJ/iIxDPz5n71wsNVH3j3r5wNFaIzpJPT/bVMlWrbdl6PQ8GRzj
5ifY98n/aD6Clk7WI3ohT46EugyZk8+eNZNltp8DxFVOoGwYRcqNV1VfQYSmgT38WsWH05K8vioV
J8QMZ9JLkBG0i+4WhWW2ZqRLZEIADwI9rnE3K0hOXLRSPDmO9bF6V/YWxsj79NpfSG+sXzlYI5AU
PHBbZKzwkdmooaCEiXNAkqXr26pGZeihAbdRWkOkJykUbtaC6/c4rkPDJWtc4d1ytFtXEtTGgngi
sJnwjpNZbRs0WubGiLdGfmjwK1Lj6t4U74rJnVDh+vu4t3lOO4PAL72XTY4q+hcCYrLqcyi+4ldY
gtEWgoiM4vEKWkt7RMyl5g/cIy4iLyRCLKdz/5ROHDpHczjAl5WhgfGfBTIRrMqey6pqPhKxGQZn
Kr5KnticHdYNJh/GxlWS/2DGqaflVc3NSwrmJlP2XHVJe9Tkce3PML7uFYG7Gm/Nqr0aGrfXqnsD
gZhU9EZoD5wlL6594TpDApTFu9FD0QwICVG1n19Zg4OB8SReTX4Y5p1pbQhlipi9kxc/3mfnhsxv
uqbkfu5WjX/F52rpBwyDgWBf5yKXzsBssb+86J9RtE6wiO4XUTMFTrXSPXraVnIo4fPaNZlyQ5pR
76zlTw7410X9iOtDxwW6Lt599rAC245byDurvZM+E4QF2SvSTIo/FMhgodVrOp6Dp4U2+2nbeyAT
bNeQk5lEevku2d8NsaQsSKJ1am1HaT9ZxMSvje6d+1xt1xYh481ezS8igOXAgh3R8Q6frjG6uYpS
5QRV1bQufeJF9cpU1vlni7iEOS/b2/BSC+hdDgslMnsQUtN+V9Q9L4xOoh/OjuIJmz1+Q6D9BOry
xgTxrhoQHHBboCJxJAIrOV749KNd0ByN/NxGzvROVjnE/RQ5H1h6weE+Njfd3iStl6CUIFZixnqh
rW3dBW5QnPnV+Gwxp+FBQDFZgSwZqUuORnccik1RHgyIDyWXvfSo2huGahSufb1fonTRdum3CNhm
4lUpWrZrxq8dOFm+ty1qNC9754NDYcfCw/QAJbnJHUo87iOcJnm/AXGFC4jq1pBwpaNCvi95xZMP
ewgThHQyQxfvnQKjH4sUh0W+Mci3VvczSKv6yWbRwJilPSriZPXbZFPgLChYQMLaPAzSneCsDqM7
rp+KRJNOuqYxVel4b6tPivJgmc4YTS5YsV3z1PJeKo6aHDVlI/M8CEknIM3Egdvvd0eeENykzCFI
lGHME9tQXJz6VTbOyVuleun0lKRs0ByMHMOGXHC5WamyI8nQeLHvbDoeK5ML/In+YVcRGYlt6Lko
gHpzpHKWrTDeI37WtyqEScIa783wwt7YyD0maw3PGOLoM/yPcEKklT/sE4orIlkKZ3EiLRTSLbfG
pBwQvGDQ5czojHXL6U6c1ZvyYyw0DfS3TtGfMnREF1uA0FYI4yIsQFpzS1FJlDJbSwy7ayb3mf3V
Tk4a39c4ngoXeSLjJIQcaKDa5wTcAIYvC2aruhWz01qr6YRZ3kyO8uxG2fK7S9IFqwpVEV5pntyk
sgrjS9fduN80OCDndQb+0Fp5PHXDWxxea1YBxSZTN2TWsRzbcPBO6a69JsrOGtdipRnnSXcw7IDm
IyuSX9reYEMspOdqxuNyUeStOR4gRITBAVRl3+ywEmfpdtI9G+m5uLHCLsSNCp1i1ymDT2Sx3GbS
iBIrv/BB+xnZKvc8exYPUOsyCKYHZ3YTOnbomO1elrcs0Xj4Sjz+zIPtn4b+vQL3nu5ilFrxsXmO
E3hGfN3r651tXZJnX745WNTSxmVblu+g6ReA5WgrjfmkG1u73VAHEFPAry1JJ1nspG5fTxyf8HQf
Jw7viZZ5PX5yK5bIZzGopJlnAD4JPbV0x2fDOhC4Jx54L8Z6h87ejB8FGnOWTdLyC4nWDfqPIoOm
63EJoOLski2ntWqj2XwoiBxnvlWTy4OR3OWJzdN76B+F5EXBSSOGpvZ6NIHztqtZy20oaJCoYGcA
yAMcK8Q77XOQnoBJM0ApPWXetPoO7yfQjtHEGQ8rwm21R0ihH4z81Jm+f51+8syVkZbgE83XHD3Y
bAil05EcHdMHpjCcTtw3PGi5Q6gQhPhUkQHmwzmYTqVyRxULv/teCo6LRYlZRJducn0LIHTsno1g
91FbNJtr8FPD6FaM/lqm3GFySQuA1ReDnby2rd7k4L4ZV028MqpHjYDY5j7kP08APz4q+plQvYTD
i8mpO6nQ3Q6MYyjXPkV1Gs2tYZ8pr6hNFjwSpTRJ8bIT9ZeS58A3WdpW9U1ERyF23Qne+hvlCW47
AT26O/Lx+vs6OKA1j+eDClVEJT9v2yk7TTpndOUMNctDoe1DTXPpKktGWsFx4UnwLoOlEPeLsE31
qsLlGtGn557aqN1PkpsZHgN23MAVcyxUk+DpEITa25E2EvXfrxKqRorLgQcqdiUcjQncNpvdMHsL
Wzfn23ieLGI3hydn9B7juWPJid1dPOkIuyunxwyLNNnDM02GRNjuu3yTEVxDSNuTJp8oSKhjyS4y
mxcqW76LF5Pd8YRGdSJkB+s1TTyDDnvRji+fd4ltk39RrYaz8qQxgz32DlIeLrf6k6JzFNNPFXUl
FaT2kXPPDGJP6WgzNkuZic+NfJHVunMyxRPaRdZILiPX09PTB+zKXONWcxe9T3AccCFVd/6uuyMw
Gv728BS+8MPmtd4CTl0Z75hdqATlxEHDgSzyicHz3iognjBqpU+4VGfzEwtidudHWPWhQTlkW6fO
9JixbuGoPVMy0mQUm5LcMR4gY4lh+IA7jnN0pBO8E5whs2CVndhe0Kc7jJerohucDA8y/K8dUimy
IVnckxzRkk2Enietld0I2ot3DG0clqObyryL8D88Pk16ytOS4/6qAAsPCCVClgvOYZkLN/Ou1A1X
krRH6q8AgwZGOByGK+NEwF75og73/ryDYsOHZ2vuHQmM4it9IUKVAF7lxC48eprEfiZncpEJbRSq
2nJNH8eJkUkuBT5tuIII/CWO7uJX34KEszaphClm8+XKRIZMhc07Ejq6oXk6tHmVPJKOe9GnM1F2
auNYkMBszpp1rjpN5Y31pa9O9v1sLS8JLHuqIEC5DqTJxyyghRqv4v7e7J8L5o36rGxN5QfqBly8
6DDqSPq7RxJlvSdV/bTHlmuNQ+8c5fN2kMQWPCfGwMNUugjMrelujjah5N/m5rVmPSFjzPE43kf/
IjFI6Rn6kUia/1j4HRbZWgWLFMr7Oqdni03ytHV2GQEZYHgECZav41Uj9ccKV5Yfcs/O4Cgw3GMd
ryy3G19jmbSEFcjXSXx0WAYG86Ga+wPrUDxulJGXOiUBY90a7kShihfvhmj1phrcPvjF7qOzX3br
1kr2XTU/jIg5TOEf9PlgR53LZHrXTfERDtZF1Naq17ujPtZ34IGqLt6hGqONLkFyw4CQ1xmjSxp/
rzgHwUrw+YzYUBLy6WzHNs121067oclV1l1zjE9JdfScsU6dJKWrjji/ZaX78RGJe+l41wI089LK
v4uy7GlSmITpuvRio5RISY73J1s6ygHFNmV3bbBfYNuxRMzBCopzrPUtDOL92Bo7TGDGOZCyUzmz
8680KppBQWuMZBTUdRT/KKVqenYpvRtfNmdtGStQaXqMdGLBkUfjV2llh77urkWHvIbQqRYVG/kz
C291egtgt7lJLh9i1aQvLLnlAk6c6g1AHc3QRGpAqZS4t8qaMf9S/hjZoUCFLKmPZHkpEJpBiKs2
snPWTi4DPv0wG4wq1QkhXjGV7HiibySBHJp6/JgYqe6qccizRIkcTcnuDSW4BtJPHVeP4BTKUAU/
3J3a7kVXySbr0I4XMz5oJpOIKZVNZ5tXMvHEWVPkDXWiQY5ELnldYhLxNMewMAO2rW1u78vMYLjo
C9bLBrmgsDbZh5gc81VBEZUQU673RupW4dXv4aebPTKt2CeGJbOphbFHV9aI5zL5JJQGCy/vBEuy
7icsvsI60m8NRlrsMTiyW4vxSJM8kp/plC2Oq5bszxWA0O1cmd9JWKrYO4iiwdPHvnRYpwMEnl6Q
LpkQs7wmVqfAyGE9xiUTVPDBwSIBPWomFaywa20D4WATaI5c23fmgDUTvzW9dYZW30TkFIbPdthk
lBKLFxmiE50WxIUk6/dIop6FWXBeS+BjYO8PaL5ZG5DmFLPBkR+INqX87nSN7VJ9nu3XUtU/YSCN
8AnpyNw6iY+2ytxbYjG3sktGoDmJfJqvvolE/05z0q9qxu4sbcq3OdJ4hNgBYm+/4PZSOiwA/U3V
wnDd+RrDXJauEuGt4VKvqcqHHrTbLNZihgLUdwnmcgP5BFAo5tl5GIOr6GJ8E8yqrSbz0jB5Emrx
GMEaGiwNJ99kjitrofUSx0grhyW2KnAxNUXzRIoj6a5kbq8ZlpZtFu4ro+F5LnE5D9bTYNEt2DW3
WdXpr7DYd74qf6DKc8nNo60spF3SDrRB+swTFE4OGCXY3lYsAzEQj8HVAFJLCm9CrUHYOmJd/BIx
WEc5lg+WLsFeibBm++34oBOe4wHE/kqXnBudvKbYMhVY5+bkBGb2RXR07pljhRWyCb2+n0qvLhbj
ZseMILckHcd5++gPuMhb4dPJiBd4URYpNGDxBGiudjxmXas4TQvEdRigJy6/uznWb3PmuyaK17VS
NDQfPOaSPnsyO7jTGdA4m4d9AZtHGchA6VrQEyEELd+afrqK7t1OwLOZbJUNwj44/kbWCrxZPkoF
if3DxIFihIRd63P21kiPSpFsOeR+jKjeiZAoHTSu0CdsTnbR04EFqcq2Id40U/Aw1pTJdXzRMgVX
VGDsBKtzV2vAntm4DmSm0l469NhrpguxHvU6MRn08uCOMHVv1ZuI0icpNy6Q3cONPzGi8SdeUl+P
rmrHOyMoskMrpo8pjjaDDuYOqdVZ7wNGKRNBJc34o5k8OZCsuU3X3OlzfKhNE1+NwECVSxjyIgYF
rPRRwz21iqtFqCSSkVK/JDFzFbLQXyUDoybuwpXRQ/cPFabFpgm1sbv6qVa5RKAzBzKjg7ZsMbNp
evY16Sph9vNjvIH1DPxLLqis7VPhyz71WFM7/cglZMBEYmoeHXMrYb6DU7hNqiXErCmg/lBYhGCd
HJRf7DyJ92MzFOrhi24up7ZoyLMr60dEj5sWJLs8JveSSsJcGDHYVfFTr1Qds1gHuSmueAYqJHeQ
7Mk4dsif5hb4fDDlT01RMBZkTNNpgIxCHm6aEbhA2nserfJ5ybRiZovfFrcibzDGoAp4kIJI0olC
5V6ypbeW4lWh6/YpCXDm7pMKK4eeaE+onxDwidew7ciKzPax3Gz1kXooA8ep4nIAF3Is8cYP6nOt
MwGuUYtLFXglPKnxJssJxqt5Co35W5cwlESysR/i5lpDIK2TqnXisnwME/3rHbvwm6jJlPPFax5G
Aa25zWO2TJ7HhJY/Jy8o7zXUoBRqpCzQbiU023htNnDY9O148yfVdkRlxxRLD5Gcp0dM3i88QmZX
UouPrLcfA6VCxFqfwtYH4YDhGbWJzi0js22GLGixfMfzuwSV2BkOYbvPj4Uama49vXWKSSylyhCX
/M8t3lGyYa2MIC0JIrJIdqNhfxD6oW9Z3hZ4v91iQLRI/jUnd08PHd+zh7wNU/BpJoGE7Jb5XqUw
2B1A1M2tieZanT+zsIf+XdROFqYd7uPgiSAOsRM9bAxDI3EjTsYzwGxQo/0FenbsJCFP0mDBJCBL
PNp6+TkO/g4HWU1VwBwLHP/ZzFDW5tw+mhbWOxPAeB3V1VXk7XXGr6ko/Ke6SkRCQJIakgjypdn2
Bc3Urs1CbCP6pKy2aD5mHUUEbrfeD/WVn8HQHnzULtxfk3atFF+mkzfe/Fy69aq6aevyOQCNjaRC
YcHCwgJdlQWpdqoSuPEq+NKZNY8hUP6kLVuPKr1HPfM/7J3HjuxKlmW/iAWjMiOn4VqE8nAPNSFC
XWph1OTX92IW0Gj0oNE970khUS9f3rgedOOxs/demxVJiqGp99VXPjrO2ggH1nrTtnZLAV2c6wai
+zkT6ndwA1wI/E30qlfIgdCCqQs33eGOEBMgycimnMWlpld649WnfAr5y/oeIoLx1DV8acxFdHyy
qG4myGUzCGa4wdh0c2gZitNtDGJMncXUI59AMFfC3ltufXV0T+GPUT6QsOE9qX8EKVVc+cwKeAbf
nNo5RYlEKqE9FSta253y3D9rXmn0C9QUuAx4iwcsg8u8hm4T++tkVsMqICKpjQBG76kMvX9BmF1m
PZ4p8cR0oiJKk4BqGlFD2aADCGruFqG3peosUjuHTTO88x3NAp9Z8ZvLFczm/BDqWwTNDvKXHjcW
yMNdZ7ySC4Z3bEFvBGNFttJ16Te0pLdLAUuBF9klHau/cNyXPg1MQwREsBwGfCUF4tw0ReEu+3Y6
mcNcLvZhHMM+IV9tCfvL495rkXMB6cF3lywGPqnQG5BQ6HgeimrlR+++SfVxOYa/lW3yyw9tgYDo
dGSg4MwYXGrOLiE/eAdMS3brPwVe96T8EByMfqcO19wgjHKzdII3r5IPmhwPr3FNQu7mFaxb67b9
dp/9DvBuFzevc0T2sp8ePYXXOCGKPo8WmrlItsm8B5HPEzm2H6kD11TQzmsnyH+NBtyhXL1ZQuwQ
N2792JzrsvhIQWIOMjpjTfrVRrsZApb9xYkK1wJwE5uS0O1f266kP8dlMx3qd9tjmpwJOa4y+Q4O
Bz8PoqlmfYv/DFZGFCiAo7y6jQT3c0znXeiocOmihJPAx9Xw1UtqkmutY9+XBXELW7AqcPuE77th
HaroY5jfzaSvqDDF7FWlr1FxKq38OZwWoLNy0f9bQeTcsw/aXV7xpci2BuxjWNrIwbEUq57JNS3o
Y7RCnxXnPF/nejyno08IqOLynMTO5yjlxo1BlYmoOhUlYNXeNilxTqed6OyXbup3sGMUJRzs+qlf
f5nG5kZk4hhZXNmWKGGaW82WfhIADOxYS9JtRvXmUVthYa3igaCZygyn5yAU8lARYnEF4kqtvZMG
MITQMm2MkmVQNXKDHgYuE368t+RIPtYs1n1CgKpvfN5VUb3JDWQY156O/ynR8IbMRLkyaOoiGJqb
GGTA6Lbrph5/Wq2CHTbgAt3JR6VZSpBI1nAta3G1G2r+k5BLj4FyD4TWjL1RZ19g6v21PehNagQH
IXt3K0zqhYOcBsWi4LPWdWDsnMgFyTIaDYSyAIRYpB8hMHKtoJmHNUTUne4CjIbcz8bkJEaooUSE
TmlbXJxyPgAuhOIG7VUYEKrpKVju4fcN2Od7frwvjIdEw5t4hK5WMSkMMPsaWVbUgCA+YHo/hxEL
OhwGT06XFPcDWzrPp6o5Fs3RL2IMWXJgp1IS0seFa+iI+ESH1ObJH7zZ4TEb6gHAukfjB7eQyPWT
vUufCIuK+cXPB39LmI7oG0f6qrJBV+QjUBGb8Fw4OjTfdCzaLCfNLpHPXSuJYnHEktbRrFNBg3NG
ItIxtMG99BZKURLtQ1YZJQznCzneYY/tmBxnb68LVRj3dkh7oeezlqCDnR+h4UDxhLsXVCawe8E2
lcyQGTWJltJXj4GNwo8QDoxpmB6r5fnWHEt1GdOpVTLrASwk2R0kXLYse/efP6IYSei7MXIkl0eb
evOzYTsz69eE6G5qplvIn0SWG/NzqKz0oWr0vzYYLxg0Xc41XkuJm/dbsyJtEGcl9IkZHcukGI9v
JYeVJc2OjZOVoujgJhNgxUUzHaZ8PKaT8A+Fqg+clfpEIGMdgr+Cwob3sFooQ2SN073svS8duB2H
FdWfcYUXcCAZWSaxu5pNRaPpPPRnZS29LFRZKCNnIzjoe5zZdDwKQuF2n355Oevb1MzDjehwmIJp
N8QwHcoyeAjdGSkyrRMw1BQJ9RlWqIhTT+XRYUio2SmX+1i/WHCnlpaUQH8aI8aHaUgK/IkT84gV
mPucdHc5RGKTNqJcx40/bt2KXmpj8jDwZkG1LkZkNAm54+qyPsiVT522034R+dvpIdjJzpBf0mYd
UVjOl40dIa/xjDUyHh69KqE6NKwB+LDn683UOfWwm/HPgAEsWS9l+YSKDGCUzqsFT2rRfQ1rcz3M
Hv+/2L5Oo+hf4mLc49NnaiUHw1dH/1MT6nmj/lk40vdOuxf5QCYxab+l4b8R6kK3skB0VI597bX9
M2CjTYdiVzlCnQDxHjkjATJE8ZEPEX+BLr077Q3XupDtDgMWzbwBW6oEP0lL+kpPxcZSdIrkjiIM
2fGxM6vgNaIaqgYMHKRUo43IeY49/5OE2Miqjin7Rgansiv/URyOTMmhtw2bgxMbb07jJMzSebIJ
R28zt/y8Wjk5hdf4/3u/27f1EB7i6gipkr8XrTG+ZCauUxZiMa0sUPXA+iLmZUOo9zGjO53WsOH4
gakXGR4TB3+SUvVPE/HPoGuz51iI/15EwUGadMtFRhQgzCABpmjaUD5E2FhHmIYxNHDDB2SrTlyQ
4WrZJ+XE09bP83FPPezCtDS5H5kR2k6jodzPqLxW3CKhYxVuU+wbqNbSp8PEC0ckFITV2uHR8gN2
GyB3WUXSGwY7tivwRFEST2Vfuc4MFAK/z55mA+dZXLtvkl0Fo5bce1MKToU3t0QXC9om2MfyyxXL
h1ZWcGnC4Czy7k9SrHloNoPOU358QGV10Dz6QzA9Zjtql7cBbTaOYm86ZbGxId/ZYlyx1KpkTmPZ
Dzq/CoBRZvTz6M6++D6OSQNC2l4bdEF7rbt1DPpCFoZMWuDpphST0spiQ5/iYfY62nk1QHLwrPNG
kja7mwOPQDbXE8gw89alVRBCtsMGY4Cr3epZIxtmS3MynIbwr2vC/JWX2c7UowfpTC7eQ0HVAfdU
KyvdfRahR6qCW2kieWbV8Nyb47WI5/DZ9/pn/qdxCZtWiIDXvPHeD68dW/JAccno1oUfBjvyAsWK
Ik10ixFt1INjj5ZBplsImrArAlZYfSFHTT211uWWGELxtBBSWfWA1FPdu1/TUxOlxAvhNaBjBxT2
mU7zNkTsy1NMjlzjiNzPCXjnZGBfENQODv8KCxzBAWZDGkMQE+BkhKzTsZBQp/0RK6hM5Gm/oo7H
VPQVaDrbuXEcTJB3uWoIewNTmAxz6eMkMHdu3kjsIrwlgpjBwa15MGK4zr0aLkkU0v+mxKXSXNTb
eKQCk/w5YUbqgehYjflRMuJCe5CAd205zRye+aVWgcP6EfOqO41vKjenHdKBuBk9OA0n4gOL45r6
SDufzjMqwByTzCS2qbdZvqTJPFSFCPA5XlTIwv8/L1ZP/7d5MfP/lBejCe2r+/vfEmb8G39f/8mE
kfziNqA83/Qcl4se/+S/M2GW+C8fVoT0uFeSFSM49j8zYa78L8eRFPU6/1smzLX/y/O5ZoOaEsTM
bOv/LRNG9oyA+H+Hx5YknBKOYxJVE6ARHM+TtLvxz/+XALlnmq3VQh1YW6kkU/OaRM2XzBmi8OO/
WIreJSSAkEuSKNOvKUD0TvH7gmXp7gA03JWNWx9zZ99n4dVZysZtZG9jhi/EoBcXJH/kH8GLu5aq
obqqNnE1PpV2fhxa9eo50zpo883kQOao0RQLj4lCUYp1l0fDQx6bkP/0vTMqNHHFXsBcNXhLzYGr
gHZY5j11xQn4IPa2+lzgBosGb1/i+6e3g5BANZ1DbPw6TTCTErLS9gcsjh0T1WIut9/JCd2s5Blp
cFfGAVf65qGuucFmwXEpUU2WdCc74lDFmgKOx97Egjf6K266q9b/VY8W+K8wcU9EQPcCzFJ06Uv/
0lYdiTKBhoncvCgPOnzw2dO0BQbdvnydtxX+sSBT+OwaCrTStWYQCesE8YrJqydER1eS4dBmSmpE
0qYoGuz8Wc6SxN8V4ZHG3ucCZR4g+bEp6NqLh2+7F4QaYMv76UGD7UVvBr+yBKKQKNge46M9ez3i
6lQ9Tz4bADKtT3UyoerjNiBZ9hDxbgLK2uUSvxrckCyyQcY3l8oKtjy+H1bUbkvCFnPfrPMsPlQ9
LOgqJlCTzaAUwb0HzlVlHylPTdUhByElZAG6e8veh9J54iBy2gr2R2bmIitYW9fPntOeJyCrm5Vi
4nSzwQOHDXh5UL+lyx0qj282f4tZLA0zxKCMly5huzqfpYfjq/deqAnAPleu4hozM2pBxGCqOvpM
wRneRYrMCX6ghjbhjT/768DLTmNSHrlQPdWLDovbbBIrj+qm2A0e3MYEc4064T+quiKQVT/3kMvc
oN00lXsUMB4nzIO5H6CgfdUurs6MkG/3BRvgMxkRC60+P9YmVz2bCGK8qJ7QFKyw3sUlJXjJxR2g
shj4yjLjJOzwQZniXHJLdhx8I72zneF95E0Lx1AB6PaT9r5t3ZdkwNVjBdeeF3dRa+RAvGJ5zG5A
75wxXrt6epk0ERvuNlBlcHqatOjMoF8hv1bhSZbfHYzWopnXwax4gxoER+wbOZ2bk01Hrbi5F31+
iazu1pjG0xCfdLivqSa+K3N5gN3K7rykez07IRfAl6y/IiCRpWqeVFTiWsfljpMpVquxIqUXG8GD
boL3XCIkOb7vXRNlbAcNSDFmjmuthYkPcYUUV30ba3SFLrAPfgdzarqVrB1t1Z/tBjtMw29WuNna
mZqj2arHxmVTm6JhqnBj1Xjkm9p9L3O99xhSAbtDTZXQQ+NPq3ptPAZbmWzyvH3VEl2q8ulDpZzT
EK9yNk6t/5gycxnzU1wbfxEvVG2zJrEEsS2KhGx5NyR7L4su0BJbYkII+Xb4Lbr5owUIB7XgL5Is
JofFdD6i3EMZu3cDeWsl7XWAVExn5tIDa3FdsyHCIPEbV8GzrkNoFsFPITGVNWG9KR1RbhxmJN+u
v+JlJDK0fACF8KMToPN0WkGmxnLCWJNQlbnk7IGhfpDn2cVtc8pswQxEt9wqmbq9lUfXMicJVGYn
fyhIrnjhSxsUBId+7SA9WGlzL5zFbXQEa/fWpOkznXgojZHPdbm/OJja3JTOdVbQM/DuBPUUTNZL
mlQ30MeXqZgRdLNdP/gMStEl5fquhnxvWcxLLdZ1ewM08wte+jZhRR1pGycECOtOre1+omd2elVB
dAZzsZZBRUNxshqZ9cYYNnX8yt2wWEsZG2uztn8Lj68BMXsMAzExF6F7Oq+hZIXjF6YPDuDy2FH9
Gv76PfTp8hBRAOdO12LAtASOph+xfJAVKhmsbDyAZnEU7LMAF95ZVvQ8UPu8ZIxJMIgTJcvWnVnU
7l2GWm4BYcrqd8G9r0g+e042WjdWEY0Qk82FESR9rrtdNyZ3dchVmGascV76w6oz0LMPK8EF6lTu
O0sjLOOock2Ntm+91P3cAbzj6zH735Wc/qWu/dCUywJfFB57tCWblUxrh0eZEgdW5BFdSuM29djR
k1W8t3JCl1H5ljPbQ2zeD5xsPv7kEFuewyUQc1wEFM0cLC6LDjZwOh7y+CHMOKJn1KqAvRtS4Yft
lf+MKvsLVf6eDMVfQBB6gPK6aE8vYsL4Y0QZakp1rDM+RxuTDzf6zEk3Tk2kqUzpAYzaL4Ia3z7h
9bUK+70To3jEfMaVFx9mogmwyD9suuytkqG+xZGeGDsyzGvfj8DgmrsR5pHl2peafUtQNciQWMVE
/twE1zTGGwtfEM9vsORBq/GfMBL8wswGOvrpmonJud7l0fSdDx9Vy8bE7SkqsLZOM66GIMLj5jmc
Hck1Bb1Ah/wrywaLC2KPts8xRNnJ40wYCflyxJcJ8JUFcIuTNpvpNw12Q5G+hCbelrn5KVxuOES2
8bgbZ7Dd/DnDxnKGlYrxW5dVzQoCsTXE4TzOuBL66Avs/abS00WzlsoakEbS+lKtebaQcmYWQEZP
fQmYk1d05ZPAkju5ztnJ8VpiMmhhS3KYulsgAoqmmm9bcnsBpnUysK24rpuvWw0BtGnpBixCuZfO
eAxtitIriU4++dkOx8ELMdM9e9IjDbhXrrKPNepDb+XEBOqBZSorvnxe93UJl8Ro0S29N6/tcBo9
ryVry9DwjkX/nGJgtzDtA9fMdH2Sec3zuyQO4mxc9UbT3aUiuy4HuRperM5hjela64qAEDTkP48N
Q0E0TQ3q4AyXMgheCamgEvYPLLe4dvIYJw5GzLmEQA6O3EfnSKz8g0z0TQf21U67z8hPgbcWc7xZ
jsnIiG/SYAzgkeapZ55ljuhxHzgrlCTsr7fBUasYSOqYIbn6Bz//kx55Zi9eOe2fqZF3nfti+lJk
Fmkp4c1FEill3ZeL+bHJzEenqs9WFOx9Y+JvUySvoxtuI899yqr5YFAO4N/0lN5cwpLwo061Seya
yJxVGjufhynHM4N69DKnVy2thy5Pbo7t3s2uBT+4fa4Wt44Bry/z74uclMtxCmkO2XUAgxzpX7Rj
nQ3s6V040cgzuKwcn4B6fGDQYH4BZCYZpVSd4/KLPqiGIM4V/QL9aA5+Um28TvlwLA3yOVvfyAUH
DaVOFpKmThRR8n4leQ1zZ90OQbPLsACVbvXJVwON9aZs9ztvxgxNdgCNR7Dama/gVmCQSE3nV979
58fiLQqtVSxM9Xi8+ZW+yVaOl35uj1GKRoxHZhX0TrKx0cMKk9l1tqcOEBLtKAAhVn28pawdjaLS
e0EMlhw9h9yy+JQPOb9w2szJmOXzToFIYeUS0kFEvnzf2MGbsxQ7mR3ZDQB5sI2vGXDG2lNnEZSX
LjN5CKjpCbLovrBHqsz7DWldYK7r0WDEbSxZwfFkWWc1MSACpu4x+aGY5jtdkN4m0Km4AXCe9fNp
hC2QeP0vUSAvwqoXKP3SZS4OAhvLVh4XgL1MLLYYEk16PSo0uM6IONBUR1BgCmFbgnmt0uDJ3AM6
upWdYRDRVFsv7f40JHb43Xqc7o2K6WRNAsryAeCHzxNLWg/ZK7H/aV43AXAiung3zcyuoNLkdjlz
sGhYPy7NfBReQjksKclRS2w8wrw7NnjOAO6/I1Beppa4V+5eKD05WXV0VV5ydqUF3zzZzupnsVyr
4GZ01AkNRkD1JT4Yy+JVMDf2mtAoX6IwODrCG9/bmcnUg4GE9Te3WEymg9xNpHW8Vm613b8HixrH
Ncs42fxXmOg2FB+fDLdv17piKMUnJlq9b3OMRnUPUAybDvXM7ZcD9BwXyrGIm12IK2PZZqhxIFXh
ba3I2AHAuWvBIVn+u7nQjf2fcY5QlzazlryPvPY1JZhnjAuR9gWXE+23NcrLsoZMiWvn4S0S834m
ujwFFzHBcdLdnD1bEiI7t7czufP3LipfihLLrJd+pM9hVE7UOqbPVY8nNTGTKzQ11mAla10+wquq
FclTR9Kqy7NMlKTtwGXSECeCwD265veM9TpqTcWuxz0k06s1l4ckaUlA+/Kix2XMp9eKS65l638O
xSDEZyLOI7dVx2YfL+XXsr2BhD+0+Amc9KX1sB0z4l3Bvm/qsdkNSx2QnT56YC5gaOyyhA4zMSE2
cDtut/Q1IxBW7jmV4TNroUNjWvdylAdhGjiYUbM2vMtayR+5VNUr7HX1K7wl0/+bXL4A5Lr+DX1y
tHV6WlTl2QINHear2jnr/r7E3g/IfWMRkFANORT3rcb+ohhnO5ZzPg4c11Zfy9SBpAZED//xhBDc
X6maVfIbIfwIyZ8ijvBlotrWIKzhdNO+MhkOsn6rwDLSbk6H+V0VRS8lEY7BZBWdTg/4Ni6BV78E
/A066k+dlD2jdVI8VDOjhdu+com+y6qajO2vTbAnUNVZj+5zNEZn6fZYUTNo1EHonhgMsrXWDGCw
vIOMkBTXz8LodvzT9DdWY7tP0nAdpd9D+gIXm4hHT22niNhXL35ikTLrB+uuQO0bil+FcTrzh1Ou
5eNo25/omI/DmB9VW1xztzrVszXduaX+MBt1dhfQSWiSFizF42QDfpD5wGtwwkaDQ2NVxDW/xLmn
Gles+z5YSmufrBS3QuTaRGvbR9GVwVrNv1U2naVWV/ZES/9B/Bk3yYE8+n3ni01jjZdudLJT3rff
obdUP6Dq31F+zMsg8478XdaEbzcSy5tsbRajrc2uk8m2dX7wtwGgrA4ZLOqajKjjzoKJP8ekpN/6
SnxIsjcaHIaJ79xP0pNH7CVuYi6wrCL9eWfKeV/SlirNkcTKlPvzRgTtY9LZJzNjqKWUve3b95xt
hzvyvCLf/SS2u7Zq+6NZ6i9mvHbAB7Dm6wvFXYwS9X0WcQjFY/tcFgScxrI9BX58cgnDNi0r+2B6
alvgsEjST2qxlrAzhyUSpu9DZF1RCRl5DMnqndZV6p3v3cIksYP0wn6AlqEmuPk9kHF0nDASQEAl
U397nEfJoevZRBTox0CcEU+9J9U+pjDy3JF9jVCAqi59tPttPma7Jikqbgl6XdDQLPyMrizn1JTE
xwf1MjFrWEt0O/P3MzABXnz5vdNhM1AxyCAvfxK7/4BD4xkL3dzt+zgyGGz+Fh0RM3W1TdEUBmXf
wvJX0joJFRJbfwVINuBfrz7NBq0pdl9tnBhy4I0VeegSGMeS6TcUYl2V3q4U57r9AiAH59O4+HWL
uV6+JrPHc8w2LHK6Vec4LV508ztJjUPcEM+HWMRKXK6xaOXH0f1pRjohRu5nBBy6qw8sO7MtAkac
EBAh71NBHpc7E8NIW++L+tmKrLvFD9o69+h1qCivFfn7JOEwct7bBhJRzj0njoMzhtk4j3blcE78
aMv4v1moQ172XgWflXgr0x5QU4wwkFrbGr2mxL7bASZfRQ45DVOYE8YjtNU+OHoI+iQiE7aSOWKm
093wtqaYJppL6HIB1C65fVffgx0+u41+xqtR7xNLHs0YZTjlOiHM8gD+793GHlAHbwYTDpdx45ZG
6Nhx1ZyzIPg3HqCFkGTB+qQEjj46cS+2Ff2gw/55FRVjOsE/JZMFoMK5VYEYMAC9nUtFSqwCO4+v
+h/V4yz67HNXPXEu79vpKffCNQC5NfUUbFm5TrNdnT0wDAOAP6Wfuhi2vDV9sb8FoM8XgieSaVbd
kin8zsqGMOQddbXH1AsJWmwRNh/bLlpjJ7hPXe/qgBXOEZ1xuv4myFw8R6Z5zqbxjnQ0HcOiJ0sQ
s55LKM0OdUumB/BLGR1jSkCiFl7x7E6PlAfwK7432D4Qc1/Hnr8F53tipvPKYaMTe4dNkLSft7Iw
YLcUYYJu2rgu8PmcGo3iCVeCl/aMEXo9If6K+Cfl/E+i+jEuWo41IjLcMCH0dAlN2+YL2xoFNYwb
QSg2/VA95AjFurqMiuwyoCl/5lWYotxlLDWwpGE2qYpznoAIzh9zYzxamfNnFePRXzRomRKDpM37
PmCnDFr8aDcse6vFxaFzdEzKR8rR/tOgVOhKG713Lw12c0K7PAYaxR+ZRvkCeFxx83hpWyIDLelS
xeDSbBo8z+lDPPM8bCKYVtzD2rR6UriqDXIbMwHhsrHhfWIAMlaV566Nikz9rQcL08f5piOkopGm
ys3UkJImQKe2SL79jHUFqNYQMfJXmyLdxwtVZA7W2DHoWoBjRGsyaQHMePQesUYzNCdOhFoEPLKb
o/0oCZtbCJSUW4+QoWeQMaG7hj69bpZJhMWVXb2YZQcSeaMHcqNi1wtw+cOrZiPBG21nx2AbMHjB
k14FwtiI6JaVOx7IvUuVKTaclQmZoyG0XufDbhJPo3ju+GPz4D1tq9XIMpexfW24gt8dPZX+d5BY
pCFwDg7eY9WfAu8pyxpsTQ0jxncb54dMBnj+4vxeI1aODRWaiNo0AxMvf5krCsN67ETkQxN/4j8T
d7YBJKTpLpMWzx5fI3/cmF3waNr/GvJQBriZxNuHhdpwxcB+jRMyukHvw6NyVyGoO10N46HZSiW3
bOSPeeTvs/Rddwes0lz5WjqFV058TspvZ34w2pvukJw73gzZU9xkOz0LcizztRWw0RdggyT9Sref
w8mMfxqGni2yj8Irj9b4mVPqvgOoc2L+UdjZlgZoB9MWO525wETtXpSynwYjpY/aPgcDGJXawAJt
LmRm8K5Hyp8fsKRIwNvNhynjB0cLglcdx1E1pT+O4pUfYnanpYuHvQivJatrzaprMTgvDJwBgvQm
7MLq2EwsKGgfuwMGt1JR8DoF3VcfDWsJKA8lVWbQSgGl98tlj0L7QWK4tSTDd2bRfxdOkN0SxivK
Cs5c04FXBWRV223rjbsa2QPnI9OOiXuXBiV3vhRlMGCXhC3/k+cRtvB+MyefZTLvclhtFcdHSB9g
AS907D+M9t4b6m3lpYT9mPSQSmysd+1bGcntXB39fG/4bHryOzNmU0AeH2QZHgkBMqK9eJ+x+84Y
cYi4CfXNuAUdRkaMRO+yCRBGuAMetbbYLCXZM5GdHYbDtfTf8BavUppVQtjWhLhWvam2i/0llglb
zfyxCDG3W9nZK8grrE0YsGHqQSwH3Q9jZtkkqoimC0o7NrWh7+O4ac9JT1Gua9ivnmwu/TBwyajN
60xRecPu8DhD3j0xsg+bHurrgnhjjuQRN82GZV49Y2by8aDwZLs7zDHeiXYvmiSlySrBAAmQIwLU
/ZBAy2bENLQw14HGSgQAmziqtFgHhITkpoT6aC95crEhujO1U2XXrb24Ls9N4rL6M1h1BdQy+XU6
Xctb5ypq6QmIP+epdR2s4rsfGZSnhhSo10USzwq/+lgPTxNcpBc75cDKw/zoGSEa2Thkz5G9p7rd
ORt8renDU9cgKZunwH7xAuPg5sr9I3pyn/hZ/aGG7DVy3B+PTEFPDCip7JBPLDFIkZRXnDvJU13x
2zYtPhLf1V+UExB78tqzn9AtGPSBsRoTzrfMatnctkwWBN380uZYtPJ2E0fik77mdt0PPdQQVvlH
fEsEYOt7P3OpEW/niebrcljZJQPxfJnqRMA14jpux/23K/oDkzR4zNBC3pNhfe5CUKTw7lzb/whI
QrKNILUbWW9dMxOcpXKg7ilSaLF7BnmGe4YcT2zXXHK9Hq7CgtvTzXB1RB2s0oPfqGIbJ4gvsMpV
l+3JKYijNk0YMp13yOGNEGM4mnO42Ol889yEx/Q+1XBZNKCjzdz/OBY493qJ/sztb+AB3xBQOkRR
AOmndzZomdfTiKCNcNeqYEc6CiZ6E7fhxhrsx64W0XaYXL7F9Uvk4x2zJRtrV0CTnylhTYJw1yv/
V9gVg1iVUyCT1gDYZX/JncJlTVnQXjJXn5GiMMzSvGzHpr/ORqK2EzhiPrWBAJLyGY1UCBMw1jyG
ydVomb1sbW9gX9710jFPtSjv+XymJclhrsqOsGHZlrQzxXQKDyaEbh9Y5THh193m5L6BEnoOu0Jt
kaoYQ7ZJXdD8mjMvBT1IwILY1fClmthXtmwdweHZwV/Q8wOahIrOtnufc51tKpLcTUeboyr4lNA9
OcWeZ561tRdwPYY4uPQ7TFtUKUiJGbHmMePfq1hcbosIy3k9CdbyiB1B+NcneXtfdqYFH+ZjmqPx
XzSfQUyRKSXFkkuytxUx3ZAWOyrWiabnOClp6wkvVjT1hwrbmKBSi9zrEivmFjP5NWssSHRe8Rsv
w1INKa/hOd7MjM2GqClLb5NT4bbAyFt8KJ3DqMLRy00QAgXNXINFFrhyKn0UqX8e5URSlw8Sy7gK
mA9+jJkLcj772wYo3KQwILrlwF8PH6ogKcLSx2OLwnALf/jAXvzb1/knKOtz6LenvLGbx0RbF+r2
2Jn247mMDO8uSeJxVcp2k/ssrWxEYuZ4DEoTlUKpD/RwGvJXCNEjtlYBGR3cW+QOz6Znm/cWpsBP
N+745vce5JSU/lYAnHHRsYmSZM87L7jO+BLOMgTo43BWqKkONnXevCi7ynl18kKYaKTYdlW7tQvS
SRWK9ZjEJrutc8yGEWYTD3w/gqHGsPY0mUZEvVmqScWwQXFKMuQxTObNwF5pHVDDctKU72TDAFWr
cbY1bi9aydW4SW3uIiV0NBLHLLJCgLgNyzGC1bw9uxl/gD2XD4zxcmWNzsBb7EXx97Ct3viHYQRV
+I3y4+iVNAMHlm4OIjfFSpkmlTccAn5WlgcR/GSS3zNFtVt45OMhbimn7fRDP4LaiM3q0I4S/lmC
1VdZ+aoXfsKSJcYjy4bwzq5j8P01Yc7YBgFjV5LN/lshDhUf7aPp4/Ty2xsM/9/Uq42VVYsvnQwI
MEFcbm3nL/VZ1HSTvamc7kPC+WPfJs7OdepguXigOC1u2QcvcA5U73q7cJ5pAjMMAOONNMC9DQ8u
h/cKD7q7tTNDYT2f1XMb9P9gtNXr1q/JFmmLC4dZnfCLWvdVsU9thfWg8duNSqiBbYZ25EYwTY+B
5us6ifSSOAEZXD/ftOm7MK35vuu09UD6tyP1N1BNTPPDbrDLcyHtKwjcap1W7p4Sk5T3YxNuvGQY
t3IAMEEJSrB3+2Bbk089V8v/kTIlmG/3/yrZ3ILRluB1jXif+5ZJv4q7FjwXF9qhHwDhkysz82Rf
4Da7cxV5UTIX8BJN+gBpsc0qkhv01kPMEGlzEjGCjCycbJtSeAD2AWajiefBj+GoeqiPm0bQqVT1
2t0Zsl5zsVvSk96tY1ZlgyCAFkaKD4Qxo/M40/yObXIUd4grlnqYTPTLgLzG6FDzbfXjnzeqx8ir
zks5OIrw/2DvzLbjRrIs+yv9AxaNwTA9Nn12+MSZ4gsWRUmYB8MMfH1vMDIzlFFVq7ueu1980SmJ
croDZtfuPWefIgGlRCBroPLy5I6owMmdZC4V4/0fkKLGrXFIE2fRijL8MRPDYjCk/yyNeEIc8d4j
I/FLkX+MMVChGSr8mDPP7JHl98dKK8BQatBlo5DWozt4GPSLk8qMcjnB7Qr81lPWapTZMfX0tDBp
CW/qJhwNiN+abYbreSYZ9ZLoH3ZZm6d0IUjNYEeU4W6QfhNu2DJBQq8/8KscyjhHk2JzLJK4cel1
BukuGC8djaHrZIVkS2GAUg46DSsEWKVHHcGSrXI2YAPlRscNhCeVTceLnlISZ9dBwaQ6cpER4pqi
BipAsqazIAVdwQc0I/PBY7511osAlk0MYMBjrzLLZREEkzPldL5dchLTgflYbmXmaUxocRE5QbNc
tqGfJkhitBZWTjO+aktSmZacBjRjm74yOdEsmXw0yrRkZp2He1S58K2tGHMv4VMHFF/EuhqJc5aV
tx3aMN9PxmM/jtGNxDWYUJ0NmajwJwG0ogcOppYOB8ECd1Pvdo+ZaZ9SV3GlV+2LPr5/uZ61Abex
lh7cpoZ1WXeXPMPJ4EXDLoth6dspAd0GoEURClILGPYqpzxZPQgXfm9W2k7S+u88AI2iRVtLbCgg
wTr3I2/oaVfO8Cb6BVooCDLu2mwTqTy8IwOMga4isa/BrLjOmlOEwOsOWYrcOS7Hcoawz5NL/MzM
XZRhlVwVgfEkChog+ZDNRz1sv9VL2lfYU7vk6Drok1cH2Zf0EjP8PJntrKfR3qCc8e71wFVLBeZs
4nLAsjJiV1HovmrDdZ8H1V1Y6FN2txk/KWEIZo2+pK8UPfpkwF47fdMDoip0uEVxLK9FPV07Og6p
m8TPbTy8YUgNoLAwhjYr3usEQ+d6JOGdobnD0b1K8bd482s1Wreipr/hoJBV1hLs3hTJVkTGQ6ZZ
LLJtv3UHE3taxdTIxhkcPei4utb4u3HZ3xHjs6Rz2dkqxCi56kIeMlq6beJUjJcVrrQYWjSHpnUp
4xp8rv7W07I/WIHOvwk+yXeoeK8XpPZrFum/BrHSp84hRjCriKDLH+aJyNEypqk0Tj3nBbZ8JurZ
KgZa0DmaD6NxlbK5n+kWhKnzRpMboVAPPyQwS2ILdYoZy6VOqMEWhuW8VnO27TjP0G7TH7okRQYQ
86orVGKQENlTI+HN+AXQspZAvX2K/chPtUc7qqqLLZvpHCl/UpyvXAyCGzGWxn008cCywJkv/fBI
LveV5hrPtplcPD1gFSb+CaGTEVwHnVZuLYb8I7XpKReRAJ3bl3LrqTTY8xqdXVkEmGMAE+wy4q6R
x+QGgnsjWGchgyMP/f8ppAT+86u/vscBafSJFQ14w3BAeCc+yGZvTkpfSGscx1JHTf6os1dgBl3R
jOPCD41h25sDASrxiGETJY5o0FdpvXa2G4lUOq7xR8zrfBzlppN6jVdz+ijqGRBbbCUHFDIEeOTn
VkuSB41BdFMUb2LuUwrhEd6LssYDNohVGpbozywd8xhTPkrZZ280+Sior/PmJPtuOBgRpIsZDFaV
klER9MSf66X+PCeTonPtvC9n/J2MkUCSGmzuwibkhc2ryQvBaLk1tXbXT2cVhO1dSRRZpUb92DrF
Il4mI1pXJ488m5qIk0uH+nxlGRwcJKCWow4ZzjOS7r6y+1NDXDibHVNtHITurjVGLqRgHgFga1fM
Kx053+c+NcW5bzGSYethzUl3dSHr+7pXB+JzIoQFeF4rHLm78Dob9DTcGUGclC6JYHl/mDGD2AYM
oYrW612FcgXXKlwIuyQRVrnQX3LTgioxdT04yfpoZ0DgXExMUPAAt2AuSO9EHLgbIgmJ8wrAyAlS
knBdo+qO54L47uw9FVTUEciVvTHt3Xo4zXEg/TFfYhZa51S1QE/KICHR8GBailq80T6M7ofhZYK+
rTbQhyHkUouC+3QuyegkFuSuGnBRFtFgMRavXoRG2IDIkeSCZQEUSBFx1/dK3cP6XVFuvgSjMxzq
qH4ZTYd/0pMgTRKJovXSvbsN1UAYXXCe7TXVOC95phXnTuMu9jqa00UYPxTjvSpCa+smoTgRmIa6
k5icZLIe5MK5L7uPfJJcybS9cjpqNLPR5oeTToWZ4DgzxNbOUU52mX1v6TNkwwwZggBJDLCjepuH
+KcNLayE93BneAxPE5NzJdBC02GtVUP8qoMLl6b4Lhr7ZaDnh0UuPU8pOfHCvM1ele4jKwQYWVqP
knpHc4eN1XZQm0KmaXRlVp4ClGQq8Uu1+Mvq3F0SuEEEwWwhwolDMOaqXiFuNaAI3Nk2JnSW3BVG
6zjrjkw6icWV+RYCArtruPfKMd56M9LXKAw/Qqm20jPBR9U5npjUgXen2U/gWU6aBz8wQY5815Us
mI2gEq5aBMUIUWJMV6vprYLfMCO56hvzQNWdhGa9lmMhN5LmfVOgCJIx0P2yaD4scHJB13hQBBEg
FqgyQcjgJCzrZbzDaaUIqmxt8THU0pk3vI2+UBLymtAOZqEPqDMcsHLjAypt0OuIuiukDVN9HdHk
mssHg8XeaaDjGQ5jrgUNXQQrCDMv8LOvNX3uJulAb2K3qWf4j+S5v3FG/mzMkW1oHF7DZuB+m2Gm
JIPD5JKjRwRYIO7IRnocR3ed2KgKEhN5tl24wa4GfITrk+PVtI0IasXMaa5pXQ5bCrlxZ0Q9ZiId
upyqjmmwJN5JztG90et3Zd+5W1K0X9wAv4UEo+lGEx2WfpZkKLAq0lk61QRxLTKf65AP7qPXTscU
Z9lO6OVHkehXJ/NoXOWadhgY+/Ucf+wilQR0jDdJNgPGpOTo2EsuNXTUvF7IZkidKkinE8HA3D7D
XmXFY2ECQXWIdtggA0dbU48ddPdB0LhEUUHq5YqoS5uVYumS0axyawfkjIqIYPegFEbRvi5aB7YL
KelJi69kMKw7MDzVKiPa4i4S5dHqEOiqmrmGwJpJQy/ZZl00rcjRjQmKuBWxNdAR1V8arkCjwz7c
yJjdqiwmepozhLvsJ7yEifgKa965UOjov4+gNr9DP0CtEqXvPa+f4QSBfjIqV56Ir4DO21I8ud7a
haGFai07uG6m71yDOJNQpd8BbVd7rF/0/dwKFluzaNTx1RTGuAb9FDP5zxRkZpXzgoLWvhYDv0/B
sJ/EMA5BiHtwh2ats6uG8MGTlwlp6oNj4gnjjHTilyPYoqujjUPsyzmdCGAZ6NhSDK90N0m3tF24
EKaAEAJuYjwJpz7RnNswM9ZpDGVtyjZnvqvwAlXVeCiWZN/ZAQaZtj3Z1an9yE1xN7rCu4t6h0uw
QJsnPO1EYyVOF+cZq7Yz1+5Odlhtan6ZayMQYE+v6ZhUO1GQSBXbRP52Le3fdpCEamjqYEpjuiX1
SuJROhG+t0vZrH5YtJoaF67l3KV7Bopt4Vzj2mRpV89t+VAn5NbY3ypBOc14bYkTN/tvdv2oJ5RH
rKWCaF96wQrjt+2lm3D6qIMPwIbRbGyHxiXHptsK71eQIawia8Lrb4k7U94e09xet3jDBz4P0/kV
1A+uCZ+XQHPS5tO823nBz5KpXsSb4Xol/CuwbE1zbEJ47rn07YZ8rT495jqELYR0KmoO913J/k+W
GdEa8LSYoJQoRSFh3dkos7PpqYVtgGMpd8yNh8J/MIyrRPcRfzPw0FqcLlEZbYLQeHfAaKhF5Q2A
bZDVcxOi6UjExYXlZo/GSwh0EmECrLnC+tQnuolt+l2Y9TF0+zcbFQEodboH0Y8i6Y5ucOvb8hp2
TKJG7QCnf5Wn5aPt0V+16p99vc9rkKSfWnmKmYR48qXu/b5yGFWYL5Vjw91jup4V4U1PTSBozMGB
BRSoTxTY2ATZM4pkMoMa97Xswn3aBVs0EIdaA/KJM3DCnD4qYhSQ2ZikzQjQXN1dHL45CGGaFL3M
QOipKbae+3OI1S3MOg5d8R0R10SdNkf6AEc8N2eCPu4cscOLeF5MFASbInqwlvuF9E8PawOqI8Cw
6BIuDeXomNwXzVvhfJ/BvBkdmmSIMwxZjAC2YIESI3hMaxrArYaczSUitgQtnFVHKftt9JhhdkyV
tQytLTqGfYqQO953U7ubdYueX2K/t27rs/YYxyEXlyLCHxK4FBGdgD5OvunoobZqZpdhqX4fGMwv
lAbvKrLdH2a28HYhCg39luJBYxDdMsqcg+1smtfW0L/biiVj8swdJcvaNnu/qjWwZvlHgPBbtG8W
JRRwRteIzrYsz2OF4zNeZiZAotBd5NzTtb21Op7agAYKhM5GA7RuoVIwTibzpngLRfYxFNMNwyTk
DMoSjspGk30XXXJ0p+yUNB7Ofm6sHs1rbN/3VKhhPe2BNI0rD//qEJOiJyAKcOSEAk/AHfKhjmId
PDiiIWwfSALWATE5Wujdt6qy77IZFXZrDqvaGg5NwC7thkfMf7t2Kq90abfwpVdWPt2aIHrXvOnZ
dbo1DQ8MBRjJx7o+R1JxoVHuGfTBYmQkNdNpYwwP1aBWlRSvwmt+6TmCUXOPdJLuJ2LJRd1Sq72n
5MZGgWXEjZ+QOUCGOLpVZhwkwzQNa0zXt+A0DMJBxaHoCTCCmFhiTRDlc24f6d/6rRvCpQoPBUAy
hRSfzaa9xVTAee+8mAV1Lgkza/Afp7aWb+n0mYDqVRlJrwbjRXPtBfoTWVM+xAnQc+JbOuY0BZ2z
YK3nDPpmWvCI4yDSd1qUnJA7whzBmjsRMyUEkAjErm621aeAsXSBU9g+SlByq77tLxq7I/lG+6Qq
P9qRqUFbTctOjjGzid9+8/H9J5lpOqlsf3PHEdthEZxpuaaJfWT589/ccSXcj6kqJLgTE2JCljyH
EY4bFSDWKsVDmsakIfLh0/r1AhfXWkecEcG1tccVr03x+uvl/CMR7x+v528hfX97+v9sZp/72ye3
/nti3/8qfpR1/fF7Kh9//0//pf6H42omVkpNeo6FC/Nf/kv9D2kYmofJ0vGI0XANvJH/zOQz/uAj
x3/FHznml83yf/wzlc/4A9W2tvwg3cThYFj/nVQ+7Jz/fokZRP45ukH1bUPk04wlGPD3S4xDj2gl
+L07JU5jFpTnIpjhzEgTWyLyYQZSPc2KuCjxwXXMpGrAvVZzdEQf3wezYACXIVdsjI2wuEssAj0D
RU+3RsRTV2xqnCVxWELpDEN0eqrytaHbeiH9RMnQOa9AR5rLiFxYiAXGWvagaOZznDBYCnHQw5cF
kpiM/Weu1e9mX3/35kuirBdyc+85cvQ7x8yxGnkIHNx4Dy/gDgkYCofkEizQgGwh1ZYWAhChVT9q
PX4X0MQLUKiTQro11J8KrdeQ7DQnudfsxXYYyfueooqBde3rLr0GJUsMoyAjbb27UOD9DNh0VInZ
rISWSCwvZ95M2Mw+5SY3HLGit6OtPIN1y0CpseNtX+qInETOjohfhAhTXHynMBM7Kfp8P8JBhXyk
lX1yMk1ipQBwbbyBYbBuC5/pNrryZ3JrtEs4uwzE9KWxb3XzSvsxBiF6Thmua6Q0qyjJp1XUBYtI
C3uA9DGN72sHI/0EeIIkIQz3QXPkPSFocEDyBWLsJXaf6gYDYMXbBTkz3zkADBT2wQdvLm/6sx7X
v4KUscyAR0OxoPMXOGU0sfVrGU2OyVQeao9JfdJBpFeGhUDOGTinGtk+mamnHZ0jRV7Nx7lnBPz/
l6T/a1u4zr38P/8ZyfkfFqVDk30UP35fk/TlH/y5Kgnd/IP1iPVHMz0TEZGD+ftPW7gw5B8WrjTD
szyWLU/7bV2y7T8sqfFH/1yWWMz+sS7Z/EBNN1nPbFzdCB3t/866ZPz7smRJqTmarZEVSh/Sk7ZJ
LOnvy1JC9qYXW029oePq3kfSPXv4tE9uPeOfhdziWd1DVaU/Mjt1/GBqiwsyZ42mIh0E4D4nQGUu
aNsMxbNGY3/EXQYW2CZJD7zsrGXWn3yCf4uz/T3e9G9bNS9YZ5vmHbA83XINx/jbOurZKebBEZ9a
SuF1tCriASc79pGFvuiK8zsQjBRR/9rxSLMZYou8MI+ognAiei6x5N7Rxf8hX3z5nH6rHpaXZEgN
T73hSdNcctr//T0c58pLhx6ZvOjxp0TwVbBtHJSrX625uE52gqCpdw5mtGhew/6ZqZ5+0Sf3paOj
OSbubZ52dIK6b57d+ZWokaMM1QwfNfOb3JYolQQB9rXJxvivy/Q/qXqMJQf2LybA8rodXrAjDdAm
tuHpS+j8b1WPl4u0mytOuw6x8LNdF1fAyvWdRjrZNzmgeLSzJxbOdmM7ZUJ4OroeHf9XoZdEUTAX
vwtc1J191uGe0PKnzvjV294JE8JdMYjZJ5LoDX3Q9OdS9F9eAfJrw/73F06JRsauw93h2rz3f79o
O+VVpNZy5OXyXbIZzdNfD2Eh28PU24e/vjU5sTxpy4NtBGiVvp4TIgt91cZD9tdfFGMjT65tYR9F
l7LOPCJ/8sQc/WoJZ/v66ut7X0/bCiOnF5GP9tcfIBUfZDxflaBjU1HMXPXmKII4uYGjSW5f3zYz
bdiEffl97LVvbaDN900favctIOoNHcj7RhBOkZl9a+09zg8mtALfym1vm3Ox33tp0azYMeL3ArS6
53Y7N1L62zSHaFKNEZ9HjBo4HnF/Eav4xojT4PxJy2kYsY4URd9Hq/hfzzUCHe/lqNM0zfW95Yju
At+Q2IFlLNeEFeqesWVcraXOcaxRrjYJV4gEob0JgUefvr4XesTPxsqGWRD1p8DW+tPXVxRh/Qki
W3408Ah5GuwG2OrSWyjYBm0IfSRKymgw65NJG/Ytsz3bIOJkeTDKkSltHWaci7++29dgq2Tmviro
XOxzSbnRc6csaYomsf/1YMF42EBWw83ScOyRKROPvx56S4R+OF0bVTdX5Kl0WkT+ilgv50Sc1O+a
8RRHuqBnMy8ijb7cfn1bLwmRA6rwOmmmRtv6Z9KmnDjnFryq7mjbMOs5pWt28SJUkG1mK5l28/LU
M5B3UdXVh5q20C1gmJ2FNFFrw1uy30TzGLK+n6smeejzun38+la+QEUD8LD+11N9ABgxOIAsGnRc
yTSPDwGq5ochQfBvu8rFe7R8L8+ta0iQytczeqQjZBp+gWEOUHYv/6DOwHYituSol8bPtaQp0Wsk
DY+Mhc45gLevZ21GqII5Ba8YdiO6IOFc+qgOEXpHZJAspmg75D+2uq69abknz0Kb1+ksrQssXFoD
XRcxLedpqLWsuctXAgjYKSJpSHgER8MwJG13nJSfhXOFJnP5MhwEMRxTuEdZ1SyKTmM+Ek6NeYwW
PBkKIXIPJ0Et7C0PQSB4c2oyazpcWpzFIsGkUxIvYanomMXvbZngpyeD8SunF3xH2Ozg5GGvCnH3
wSWraZ8CwmsQXJyalpCbuWpTfx4AbQpEiDFQ5Ifc8k4hZ230SMimh7I4JswhznwonEGBPB0rGZTM
MQvrPOov5Pk6FzOVYN3rnglgXn7STqGVlEBGGcIkfLaQia2siN5NZreuL/aIRqVPbmLHcBWkJp5F
xvaJ4cG7XL7UJ+SLDuKMbeg2xjnvs4dF5xaPFUKKsqNpgJx9p3QGz1j6GaF2CtHS4EyHHmHtYOnP
wiIZDRv1twWsBhY9JMFJNKfAUtaprjSE8ga3QGpCRazZ8eGjm8GlsLT4rg1dx6+C/poX0jkljgsT
Wza3NncERD27ZJTsWY9eZRtXha46A3xwcWes+PSUOFoM7nCeSAmpnGBt5KH5UA2u/jAamD0aodaU
yvFhLPX+HFXylFreQ8K99sJEpWAN6AHjh/ktYUVdN7Dv5ltjUDMPZGYmzOiJ9UObPGOBDSKCcjId
dVVKM9FoSBltqyWbxdhHcYXooYz6zWT0J1cwCI0HnCOzjhMu0/NPk6DRMsm0oxlXJxMZB5PZ5orZ
gmPFMvhIArSf+WQA2Mf+pbXSPAR9vrjgGOczeUOzOY+fXq70mxqqbx7kO9pIuVPf2W1/AF2Otyis
EjLMGMr5FkhO4Od4LKB3MpoXdnHvxP12krl80pYHboIVAm3gzYAT18ixglc6hOsGEchTzYqksma6
GyPtOhRYDWlCvipCCzcmwsDVFC2XRzrbx7TXt2NjN+eqzxvcFrQji0Wfxjnsu2Jye1e5tbfHlYx/
L+m/SzF0F6ZgN26N+OnroQiNPaCexWN1EltiU+OzURnZ2SHD9azmwcSCZchXNY3zExP8owsu3dKb
gfbieGY4nmwIgLdI1uqUH8zWeMvj2NiLSTyQHL7TCznd28NOuLl+Cgpa8FJ0eyTaiOYqreXzjvoQ
4WRG3lJ39hKlX4JFeFLK0T3nCVpVCCYj2l5QzmXQiLM+MDVyou9zyLUXNBmNVGQ5MTDUz6B2VrVJ
xxahzrfaNuWCpMGMF++qJp9v5TABfUFwolok/5HdO3RtmbwyBp7iXdZBvJPZcB4gsCgbJt0cWP5C
PkXewlCta7To0iwPUxWRy1TFS0DtdJ1KQB5VNAL91QRmIdqhiSmhC3koFlMnm/aBjaKKnmD0NCHN
C8g2E2Pn3Hse9jJUKQEs2ZY+mcslyVxhjXmrPPcTnKR2LrE6VPV0ysr2k5HRtygDdkLsA7jrRsyb
AD824brg8Q3zZmZ2Aouwsg5gHOAB101E6Fr3fTSqmUrGnPxpR156fKJurf3SfdSqzD4njfMxNMyV
jUQBVDBM+qgtARN50RFVQDt1Fzndre0c+mAmmRWi5H8xTaSVDP9OupqZQXe0P9vK2REdnm4IE9Uf
AoqJrk1/pIQrnHvcLzHR1AMK0HTw0TjeVbZw/E5vmRq3BUBvrKtJP0nypNxftO/bWwD/Hvl0F09v
kQN0cHRhSmcJyUzhdsooze8cc2R7wdvtp8PiVxqh1dAyDo85SzDjAST5Cn/OxPwHqEcGMVW1n14c
MuutX2U0X9A6ggU3bXvLcetkV5/YuwhhBVSKGwvRll7WpwgrzbmqkBB5HoF4Gqg83WJlyk1Era2L
1L3lhigA9EcJl5kHKhCrWmScWmm9TC4kIKGKZyVR9hbBdNepEZZuwBBGByxBjjYWfPwEs+nE9xk0
qjZiflq6FVl7bQPbtGmugxbVi3M93Dpj9sSEwj2iGC8R+oZyh2OsOXtj8CtUXr4bG6fzu0h/LWzi
6aype4gr6opK6hcOJ4TqjtmS1hoG24j8dQh1PVanUsHS6wpBXVRYDXgecC+m10HD0xVjHIVJVl+J
vnqfwsbyzQQVY7c0nKLFMBkYBLoTQl88eYF3nCJEzpGOSclw5l+h6FO/FjL1q9LBgJ/2BInPnsku
HqywEduHMHKGnd5UD+rrno3crT6W3aHtO8w1FcpffbkJ+rAwNlzeKFsqX5CRvG0m9WnXc8FWHcPu
ZZhNwbAMJoxjsRSRXe8vqNtjnhC5VfWRvxxr6zRHQUl0hu+UJOchFmBIjyKURXGdjoF7wnrGSBf3
zldZ0S61RSy3bkak9ylQGGnBp8fHCOQNVbh7GTlWY9wX7pUcTlwUKQaF6Lu7gztjXasBrrrjmciv
pwRwStQ1G6lCSDCa1Z96fUI1FHdPU60mNtjglHnMr8omVH5jmwiARU4o+rJW6nbKXLBkrXSHWfcd
NwDbVMO6dkWXn/960BNG/sWY4ImATmZhcdtqOgFOUQulFwBrtbVa27yze26g1DPJzYS2uKpqBs1C
DB9gzu0T0UtPpmfEe1NrGBU6020UANvrZuM5zvBQTCXhe4DudgPBgCqZ+6eAltrdEEbvbsm0Tic0
Ghku6d/ZgnMYoZzcBke+I6PZM9pEi72sv0M3Yl6MPNT2Xj6dQznXpxjHdcVpTnPR2cQpFnjSnNi7
zSvJ075EJvpUp0TL62DvpYg/GygROzcsCvT5sF562bxVnlCbZNLQgAmC32XFr8LhlAkurXwNxXdO
6BkMz/WY6NF9KTvfNbjwwSw1u04gAqjbeMeaoWddfcFAnB8qOMBf21He9eZ5VLkDrUCZR9O0rgQT
e+dBofKYm8Te1fBsOeMn6zGfn0P0drdOvkrDxOr/5z0mbec+gMa6Dgd73qq+jy9Zg4K5mYvzhN1n
QwLLEda/cczzb8ZghbvIhHKLmZ3soxb/VyovoM4Tjh2QukEaNVeIWO/dlMc7zUuVH7FT8NGb7XqI
BmaUE5JzRlTdsLfKlHDcSIZbTcvLB6VXb5MRur4WPMxdNVJ9yuLUpyoh6zenx9kM5dWaCFn9iRBv
frcIfkyM8DR3lvYtcFM8Eg0+HJKi5MUuIAjQb4huMaTz9VzlzWtjt5+l8MpPx01HPyQM6dQsvNPS
AgdojJQuXopOBSVZWJ4N/U4pECp0ioMaDcJXjeC06pVutcQrXbsnJPjHEvMEdoHgUTnxtEtdiwwC
DaMt2WotRp/lIChGO/It1/7lYpiG2YSGa5jdhhtmINoW9RXD/sY7xCBvChSaJmxPO3LFiyBxDZEU
C66qghOWy/Fm9QWG0LIXNOgJ9nLhlPKR2DuSGNyDLNtHzrwx/ZvsyQXTpkC2sCCnLvlvJtKDEnWD
G2Q+xVjNWC12z7HTOudmxjpWaKhQy0ZFqxAqIKF1rMnMIulEFBFIv8WrDUXVehEWyKfZsW8hpOAz
gCJC3oOOMyc5Kts+K3Qiw0id7s3Q8Keo+ghTvXgKrfoSkju+GgmZODWgPdYywyWRSsJePe4eVBMV
eLeGbBq7PpBIUfo4qz08hbIAJZuHoE2tbB+3R5Yl/aGxPGpqrBSDIt3TYGu/Z0waEFM7lIeyVxHa
XQJum6HmChzmNSE9zkbm+FCKClqx+f7npR8auX3LW5P8XjPCQdTUBMCa+DFUqJuHsfPIMkyfGwxt
m67MfnUwfA9f9yIpOB77sLUaZ6LLPPLXvlbAMoUDHJfIF20DWZPUZwXZH3hBGLkvItR0BMlOs0w4
96YwnTOSPIRm6bIe1vC0ssl9Lw00f0NgnoNGM88mRr1eEEHvFVivzaY7VobX4mPXCEnjslAh5DAR
2agPKvxZ1Y9iLNz7gGSfwe5+Ib2rHowQCUE9kswCAa7ax+lo7UxRoi5jil0HsXEnYD8cJht/LXPq
hfmIaVct9aDoZkTaqet/Pegw9LZpUKIzLOvpIQnchNyS2N3mEpB0DAORLl3a4sa3tW2SgkP4auTU
Szgy6dVGmj0hcMA9KOyZMOiJ4bJEpHLWEkgEpibOXBaPcRY2ezvU00eow3QS8CFt62XuXaaguSWq
Jhg9YKBHE8/Ll+o8BV4Yh0bsfyHRw2aM0PvCaVrbYkKuYIkC/OZUvPTqUehDsG1DTgIz3Ds+KMxw
DbhabD/ho13VGUan+ZwZYXifN9AI9Rpoca6Mj1lvPw0cw9/1uYW+kxZ4EM37cnSCvR6KhBCNoHpU
ajhULaHyjijzvWsW0VNLGFBK6pD/VRAEjlexC7CqEOtErkR2tpbff6rBioVJJHccQrxjGrbXr81K
0hY7YmW9Gb1tPAcm856MiD9vrL6ZKj/Gk1mfNKLY3KRn4NMiJygr+3Wqmo+hzBx+tmOhDOiDfVTK
flc53rAJhJTbKugeBqxiCIvR6wxuOkEJUcyBbHUQ1YSeyMTIE2mde7x93S1zQqJPEIxYftJ+31SI
+rWIeJkhcKM/l0rHKX82pXWpspwDSyqfyknlT5ajA8tTB6DCxMR+3ZlVDd8RGyqsNQZDdpGPAAFa
cqZw6e4yORr3AAF3BGjVYFe7GKhbad6PhFEQuocoDDVga0VHA9cjubwkFXGt8ZOB8nmiYoFxqB9k
wSKS96SCGy2F+FR8dLS62P9luQ8rIR8zUQ0A5nB4W91Ni4kRMJKzLRBaGQgSdsjhDHRVgHvMlBa0
15eaPz23Sot3/TozZ0TNeOJ8gtthXkX0SjqcwItgjZOJ01xDj1QGJLloNAuDNxMIZbBCK6i/MV5b
Y3ehJ90S+qDVmV8wmTtVsb6OY885l5XaxcXkHNu5jXxUnNuM9LwzVtHc10hcpmUxrpKwNG4OScvL
UbRNiWmIUU8xad4WwB1JLBE/KZQ5SAa3eqCXMjeUzUw/SRizB+5tQWwgDS6cxnmrXTibcp5NH7+K
O9uOwANYeBxHxEMMkNatPbaX1qntA6zYJYK7Ef7gIZl1h3wkaQ33oUa/uadYx5oJfNO+HyqdRO0w
iC9wW/YpuXZp3Xk3e/L8EuvkVukJttSEu0iDql3OS+stReg252BJHec9EE51zDXcjFIE4x5E+2du
Vt/Qmnsnr65bbJYo68pKUgKCJauGcXpySA7D7JWtkijRdolqsH8Nlp82WOntOe/h0GksCnF/Gogh
eYJ8sIqxwawRlCNBX4TbkcZWmIb9Fu8SR4Ay2tLB6y+1hiUgIPJhnfXFSG3LmfuQku1otjlR7BEh
TpxYp+vXgxW309X0Xnm/NCTMcHIsPZpO0Oyn09cpuYPwt9I7F1AApm1uup4LbSABdPZSdNShrfmm
yI2DXVhb1QzOnow+ooij9FHiVGCy3hpccKlB9NxMlndj2qigEHmv8cUSKhkB+gmxp1zTRCehGxnQ
MeiQcJL7dUuWXb4DskvwtEWRAvqMMs+85HWvX0LZD/uJuVVVaSQulLV7CHXqg9gJ1e7P4s61nx3D
JIhpAfu6RhPeNAeQOB7Rs6DzGWW6evDSHk5PET+QiUK2F9lMX+vWhButMshhV1ztXNVO6JtR9qKD
59/RlQuhjtQREQGZZyEvlDvRmK9/FU1aHJGsZ1ifLWUERew0vP5vns5rOW6ka7ZPVBHw5rYd2juS
oqQbhMwI3hVMAXj6f6H5nXMxHdSEZkQ10WVyZ67U5PxmDte87I1HbyWgnqEyrSNd7w/R4uAcbcx3
uh4i1OEeODaVRMnsqejlwmISV+6taLjD/3dPTQJkUb9zr7burlvIXczMibYigw8Gz6W0Azyv6V8v
7z4FAFVPp1linpqUddrFdd5Z2rlQXF7MVsETWSRgx1XFblw6Ai1DOufCstuAvAetLi56idVqTxKT
/+YJZQx3fYmIsMc9D/+f8iQashwnQiBt6MyCDfRmFi1uSV9BE3Ns+4isumXUUB07zaWYobQgStZt
fko1ebVC4g/EyZlTJGCbHBOGYG32WRCpotnwkKj1xAiGjDmd8O5gl+z0a/R2cZmtqg5gWHfbELlB
V95D6yTl2hbJrpLNrte6N9OtuX1E/8qwfQpuMTv+LzoUpbiIUUn0XWY6czBZqXmiy17bENPz3man
N2iKRwRJ8lZe3PzY9XX9Wcfhb75Pb+848uxp3rDQ3fQr5tVxxYT1lo5S+yZn7K22QmPEprwZVeFv
LSdNAwBZCi5+9KvIAZ5pkfZzDkvv0oj5EJfvMymCs6/6s0vO4dwL/H9+atGXg1uNO7T2KGab7itR
cLAcw73h0glczhh5Iz1eeOFZuMvL++us0U/w7SYnnO9uP+8TRXl1llcaXVFe+lTDTcX0LrTCKv97
RpFXcNMU3kr0yxysm7YwH39NfTwEpUNp1Ww6ULuSJfGfn8hq0/IunD4YuVgFRPh/y6S4w2XeRWaj
Hcqea1cfpoRlK/qtI5taJzToFv1/JtMHruFEdBRmGFfEjZaBnKS8pdvPzLZhHkzrlKl6kFh0zpE8
xJ6zFnIejpOCt1UjreVGvzXzdL6ZM6HQQXjp0alIBXsDoN8I9NGVFqibOVm7SJfWQ48gzzm0B1bU
D7QtbdXKtIO48XjMDAoxjaZMAlM11T71YbLlEz3SbUr4l5I4bZtMI7svC9K+h8ez4lB+IKqdHQbV
fVvSoc+GQuZoyr1zO/3qjf59NAiJ4nGGcpJp/c7IEzrQC2LtkuhQgmOf8U/yXfPJTaaJkwdMa6qT
aY39VmWoXzptLUt7Bbe/KD+BlQUw54ptbHDb4nBlB//Jilhri1IBdSGcd/GApKlArCHicCRMakl3
PSWX68hhdqi4oZ8iSz4tC/wrLh6Ntzn75TgedvvBhaujI0vSDwndAxlmIwuQGFPqPzMHlY0kQAUM
G/NznnYgenLfOo/dpFHhqNqbY4CLajy4VqnowMPMY3rzM9Tw0o7yHVCyMEiZ4KbQkB5eqp+glYxF
Jz/A4wDSBbQInoQBGNRbtZVeXlAB3bXXrmGGGKV6uCQEU57YGdGN+h0YvIURUKTBXRID7H2svk6U
Y3XVZ1IzE87Wk/STg6YZlHdKXX/UELNFMwESm2jn4Nx/LnrJ4Dc5t9x65yIaWdFcOCZT9Em8ALgX
VdqAl1FPk+xg5/SGDYa/15zhh9K5oGVl+Og4Fr9ZJmbbxPPejfFbJer6XDSFR+x0+GuUudyTX682
vQ/xEy0ITlL90QtiApIHYuc4KgH/GCc3ktdvIrX/08zcPs5hj684MvmkRe5urOF9gmngpKM6n44S
CE1uxTkor6nqyTmErpq4VNBTWtJupv23JmV5jjpCVW6RHtO4+U8DukTW6WEAmz1WpffsuCQGMurm
cxUZG7231TXypXlqOxkMVA+f8D+JoK+tO/RQTR+ufp1/a5CwuKkk6khuGgtnI9Vx1DLtIK5W1/6N
tVI/DkM3kbLAllo688q2aduUDlhPu0y6fUJMxUXLfakOes8MznLobgttdaoSqR0kUZl2sHxMD+UI
pwq3P14OzC5SRjshrYMhHGeVNI27s6TpIv1re4MhGCxsaAZbGCA/5Ygbz7QJTZjdwuTMVb1tAPI8
ZE8ECIzCUhXedmQkuXqmHWgHUx/Po8VJSBRLSZv2SzSYorNKPmrU4FWLdL81urwgka6PRz0nFj5r
SbofPLJyEC+nu5hpQ3DsedjXZewiScf6Wkqc2LKge3FHQOhn5ZbhKQJ6CJcDmXyKwyu3ErUurXEG
g5Nnl45CV7OecBh3iLFOYwyLTrUxIwvveDjKPeNMZAsNhW8YbiWTxKNQxNoFu7qw/IjpX8+Vy8gM
zjdLvaKfuY/EO9I3RhHXRI1PDGjzZHctHTnQEBytXhqSar7VvPxBD9eLBAXnF3rijlXorKkpuYEw
vblmbTxV5v+rbVh2zZQwGybNyJrOqI3+wuFk+D4Q/qqCcqOF0M2oibhUTvd9bGP/bEnx6Y/Yrx3K
nQ4p7ru9wLNHcd14TaGbRGkRHmqr+q+zEmbhRbdIwK11eJ1FYo87x9fNIx0dhPhWO6YfOLxviG46
iQ6itaRIR94Z/0ziXp15992tiwoVNBpRXbT/TzvXOXjOFPLOg90c5wLfH82hHESkXmwpADwWEz1j
UzFogVDqjT+k2QBHEdDGDQ1koRGv6ISajm27cN+49hcxJ/sICOTrBiij1Fx7GOuDuqRql0UzO1Pj
7A9NFBQepLFKS2A20fu8DkcxUEAc0QfoeT22CyXZAt5oOql/xOTwgeuYA5EN0Ls5MJctQl77TMIL
W5d7jvIaFHUq3JVRp08TL9gx8Rq4D6olrZ6n8QPG3tGimu5RhtrudWeSuBnXVaTYnQ2SUEoN9pV4
67eyqMqPudB31oRgy4x9eJ/q4SHdAoOlPadEl23n/jq15CNJyTFxTplBLtY3Mm2f4HldzRZ8PToE
L4h27QNnhb9k3Q6FbRKRIAkzZY80sj574lvXrPMXunTe3gDm3uquEBATjPgaVyyVqbMQZmPfORB+
qc8wIEADWOJpGUVDXR8w2SixHnnbwMSi/X1NTxWmWi5tgdlHJj+I+Kyq0b/FgAeZ7EQqYHpq3ZLs
xxDZgFxl/9tIowUd1bULcbeiPXIjyv4Jckg+su4AbZ5MXJ5QVC0cA/sDacowIXaNJHdf27W0T0PE
KcZlJseopuruPkiIon7vlj/Hi23z2Gb+kt2h0B0Jqb9YlpigcHpgFOcyv5lhRflbzDh96r0ZVl6a
7nNXImWELDNI5NJN3kogZscaNApBg3wJMRI5gU1a3OADlLBzOBnhY0u3dQVcQ7aNfos8BLmwljgn
h+knwuRZVJ/EPopDmEZ3i/zeXst2EIHVgfb6n4q88s+2Y7sw9b9GlQhSJDGMhYUE4xn+cQgH7hbx
JC4KbX9FYqdCsfDsb34z6FTEyx2cYFDxyIofA0GJTRP1Y8AbkzLlxJLT82PaWkOp7apOQ2DIWrpG
qLVcdU433oqRomqRwE9aAuiaM19GWmSZgSv0eYSa1QJn2ei0y5xmiWrObbfQMgjosqZ6jvIZ2Rj9
VSMLObahdRl9ENHenO5nS6RP0QGck3g4d1kN6IHulvIIuvXfoGXq2ZsgZmiVPmQ97YOR6/8BvlK/
RfFcbKJ43FpEk8wy89/FzMghst356Fp9Bl9uUn+ClyBHApuYQicMNBeMVMKp+m0zJO3qNV5qNXfA
XaOhOuokQHS9ZE13JigJqDhZI7KdLelhN9AAoU5oIftY28Dp9STLd1MdmNGqQ0Gl8lq5Vcn3k5EH
Web63fDwkvd61L2j5vZ/4Z3qb6Xvci/KhieDPv8mLGKm4GgKpjd4qzMzGsnJD1dnxDtIFyaZ1Goa
Th61eTVwBNcG5e3iw2ZKdR01DT3AbB4VP+1QSnFz2f84UZvxJhwd+aPUefKTHHxNP4o72+i9CZlT
lirPSLJy6GNxyVaqJ0ufMSG6TgD6v2xi6tGP0j+aTk+1slvpS/8X+pLOpT4ZeiPICZiebJPcS+7z
gAjdLQNcuBKm9wsOQ/ZtkFDMXyOdBXu16xOGuB2NlgWhPAoHfGxT/UxE2PD+xi5+lpbLduEWbKwl
uZ0vLRzD3r9xEXsJ73snjIzZPiUH9nq4gF4uzqVxGWoY5rmRVQW2hFG0tezCTZUsO5aofzRzYh4c
o6iupho+xtEXoGMnh66gWhL5Y1Qwmt1lAHjBKBvR8NBJOuUni9mjQ8HoWzRkBRVMKBTujJVzNGzv
6LkgjtxcAg8RvTy7FmDhiqzw5ILzwqG/kg00gwT3ypqBoaDovPEDTyVQJUY1vGVtixmGU0qZ+oyO
dORZw/U2rwmPXfKvpFnsc13KzUv+EIoeyQVZxEk9t6+ggIaVU4HT8tkhrzl0pqnDcQjtZzwnNTXP
hqDhB8godwEusq2As5jB994YuXIu3EIOXZpop9aiTyHvNuaYc1MkHnso4haXh2qJ5fYWpYMZmcdw
zsm0eWfVCCKtdEocrDIxd/WMR3HU9BgNJXY+pRu9zTa5Mw1JBSCKxll1cneVb3+oUpjreAibnd8Z
fyOEjYX9BLDdZfgpTfrlOUlrO+WRU3BNrdjMypyuhTNUhOijbktx6N1rR+uAkNHuOxbTdd4r/9jC
aKAxfb40tDrUCCl51BAwWCXLOL3gZtOvU5GFj3rWhzOC+ClnMTmpwc9OngZ9OwS2eGknCJ99kT2o
Oj2VeCV3RdrvVGo+9NH7VDg3Pqm4jo4O9g3G/Q6LiAd+V6aG3FnpWKCHmTR2u1gui658GiX8bn40
QOOKPl8idl3gkykEEREycmwzvoveOlhuy7mlJbmgqoYq9MzX1pbfdLxX0ffe4aLkdnTLjwVQKYfm
Qcs+lqiZF3vEXMKwvwKKMVmrxsHGUn+KsUw5E8QVMZQ3DQDhU9ErPiOU7jCmWdvQzaOdwXJEhWFE
fmVpuFA+SF13JhrHgNfuiIO8nkW/J6/o2yU71XLAdkLgiGaWGMeuU4ESevwlmTMhKwAD8T7r/OG7
eMRwVgoJEsNh/j5b18HU733lZOdwIdAXDZRhzOUbdlt6n6i9qBvn4i57RhTaJvQNOAW6m5+sxVVn
GEMfiLIxdlPMzxDGsH91MvkNlzflsMv10+yBE2kWHyCJ8+PrW/IR+feNoZiV7Xnw43PVDkEaQYDk
Hpo4DMzbbblHpEnWiMNQh72oOmkpDofXEdAGTXMqerh4Pr0lla5fXxqsqYfDhrGOg31ldg7z8rSl
OUaItH50cobF/P11BWwt/q7OkKmzHjoZ4DlGiW5Uf47h0u4Wx/epXQzgDCw5wdlvXcnZI0L+NFKa
FwyFqDwK7Zm5oXkFQOYvSrEF4MXOqfpxEkdfiMrayhS9/ui5QqZM+Lapl1U0jcHnZx1rSADyEZAc
E4DRsv1MHbpu1nWbWmv+SR4nILs9o/M6MnZ5le15tKczuS4MJ2l2h5Ht34ZYQCnhLAhW9y9niuj6
emGu4W1twRsEjDF0g6n0xAW7VHOWPVBsZ4X7wH7j4LWz28m/q0qnDLIZKGjCRvSySTh2mJzaMhL3
ihDg2sadF2iixMW8jFRTnudTpEXjBiQ5B6zlOOC4+DLSHHKfXS92PzyLThY/Rn9eOyFCnJ7TY52w
z/5EVsbGN60Ltw7vTWX8tVvO6p1nLikpHxAJadMr/au8Qdbwy85xEK800z5iJQxPPi2xEPJDnrfk
PGdleS9tqNaxaVw4+bqk4Zs/IV7dXWRU8Wai6APCvg20lszluWuaAVEa+MRsm3jLqVlSHtcGm7f/
mBe0+pgALqkBlSd+exlAr/wza8zdxuWlMXKOclWPz5KMtbR7zDVUtNh6QRmrRsY3j9Nw38faeDcq
vM0022Yr6r5mKyRlT+NMKQxBfgu4ClNBDWwen8aX5mRkqM5CL/1d2pj/RlH/BfyhbT0sF9sYWueZ
iLQFYLapF8drd7ST6q0lkkchqTn+7Us9DvDtoJ1NHXOHwnMtcvwWtGeDAde8vCSL14vk3FPniokB
f9ZQtJLos0An8Ibyij9PAQshPzB7/bTrkF0PXq7mB6y0GWgn24jlfU4WDExSAe3ue9669qUO/+pU
+FwsyeJgLC+9SX839vf4PY0Gb99FoRY0BslAU+dz/noRmYsRW4OCU7vxLa6cnhNZqfYv42KCNLqy
LOUfcI7InTmA0SqWdRR+EKISUA8koaVOwtZoAXm9gx5dRkYiMWCXE/5Aq3qYHgpZHb/FNkdz+mmx
2VpX2+njfdeXEL4RG3QRjd8c1AtoeWZ8smTfrWbd9APKnDtCxIkMqlphnRitYz+7RRAR/d6P0kbb
8SrY9QYBPN0Gi0SEpM4b4yd1vVTteuF+dOpi7wr2mGho3M9++sRo91s0iY0jx7Aevsn4VZOk+LQY
0FDe4VyexprvK+WSzDb/ARRnvJeMZGhkBao8EDY0MHZh6bOtR6EQICz6uO1CFMFgWO62GMvpODdo
33q9sBL8htF8o9DVWB3vmc3hMytxjY70QgUj+vl+Rm1YKg/LM4kA5BJ/LvhIOOoy6Pajj/K3nH6H
Qyd6g7wyeM8UwxzGFgjAVaf0m6ZAQYRMc2bXvjk2zA4cjuNBVG2yklJiCBs8YzdbwG6Tn8RA6Q9B
x1vlzXufj3qAlycL+oRCOrvDy9DP0j0kXA34zOqQSAwtvPaNwqYjY8oRJuuHxeP5gaQbQ2anyS7U
7FMcjtkZwnC+HSdqgfsxVX9q4rDngdWdtDVvb+0OUAr6n9RJ+RvGXCN3v2y8cJKA2t8hcvT29nXv
hpcXXpqJdHre2r/qDJBtHFrOj7mcY7TLBpeVHd5JuQbSzn+5JUdK3anEQSUGrfYxwcuZnpCqrPZt
zz5M9Yx66yL73yxc883CiISTwPpXZB+hP3fnKlvwLobz1jElSodFXUo94+Zf8tyJwWIwjM2X5TmP
gZA6xn9e6/Fp1rY8QP4tTLnkzh4nmypzRvw+ThRoUjMPEzr3lrVy1SXCefdmAZmKhwMveZcfSdLQ
L5bELr2m0saKPv1meACvg0H+ahxxbOj+6JF3xeK4DIStJt8PnByMrKmuIvYCUJdI7xzcD6nn6WvK
L5KgD5keSipANuzh446JJ9yDJpwObTTfR8Mab87SE4Al2A24+4wAADP9KTCyAQIEGjauDMy7P/pm
cW/SF3vrfCEeSdW/m4VNyw+qO6TFEo5ZHlRctMn0ltNHbDfwhmBYHee4RmD1wge5ro9szvSNSQHx
xhe581QLhps70/vIaeIUG+aqaKdw68ehdnU8+AQvC06Oj+oax6X1waTQPpUJJ9G0m678w53HUx+h
gkc/FGIAGohxferkyZ45eQMeTQjX4sz6uowOTqvOzvtAGdg55tJ+HjqGh9GYzhtiA0D3RopLo2So
Dq+FX3dZmhlln/sYS85I3JnSgTkwK8+D4TZhOfByZ+PzHq6oTORBbWeyI0xnj5FDRVofIblrSgt3
RUTWoWLeffq6e9GNSnMMeEUmmOGG5gt+pqNu0dyNDYE/I+Wyazn7pBxukA28c6FnbSBge628DBik
BS+cltJsur9uwgnADzSVD35CQCA7Yy+tBTzapdoO+CjAqZmExJwt4mzW+zfHFPtiivBElKQk8hTB
PY+pNZJA8Vwf2tnrBcueu3NqZ+luqnTgud2YnDCdYbMZ1bHhcjRb/l4NcXPDXxDTM+r/bKxEPMss
ei+nWR3F0C6IbNYCtWBw6B3/wEfewRFvflErlm1TwxPvjOO1A6Vf/BW6YZPmlgcNrRu3E4Vyh9Js
f9vjlD2ttjfXfl9qlNG4AysG2HK5vJSR12yGeK4P1LesOYRHb1/bb3F7GZBzj2fhSyTVGVyJqB/e
DBKyWzcHTgT0h5G3mOm0bzEEK1sTwKa4vGtzdDWlRg0iVJ8TbnJgtx3AL0GPJu4n+9jlg32c+owm
zAiqHqC6xZPW4RB7XStVlQVJgiU9Mr2C1gS+Kpus3JdK87Z9bWCUGRv0lLKvP0NO87ss6xr0U861
83DwpQ93z0m+TZrwAjGiPuL66ta1jZYim56u1uXF5CE7LbJbHXX/TRHuDHPqMRX8/5fIMamcjMxk
5yY1Jp5FZ5DZXDdfX75+jVVCUZeSPCaaGuFbMTBK9EjeMsIstVdOV6erN9zi7H2h2p+O9nvI9OSX
cqR1AqinrdwGXcN0Gm7+ofqsI9jFYV8zSWeeXM3Z6evGlg1NeaKrSJ7rkdWU1QdbjcQVbQyuc3TA
Uh2HzmQ269H5O8ieCKtvg3ScKkwawuauz6rlblxFX4mXx8Ml8meaJ5ouY0KSMfAzcbYkPcl5vS3v
eQqJu2ck8b/MC8cEFgX/HT+K0zgLZHcKYmMwT+nyQhKHUlpP2duykKAbX6QijieHaTGjJpZH773q
/uoCcQL+E31UBpfguP1RgwWhXYoLlkmIQivrc0KP0uvn/5LHNIcOosHXd/4U9x8cLjYFx5HvpJ9W
aSHf3Qk9Ktbi8j4lRXszrcuCqcIqnl3rItTuqq31O/zMjT1hYG49KmQ9a0yvZuSl19dXImtQ35Xp
Hbz+4ppu84jDbLpYThgAseKji1JD18CAT1bYx950GUV4FTuu8JnPkLE8t0LoZD15sSPF/qNBiQdG
hUvfzo6jq9MrZuANC/VmJbgwXbmSg2Z2bMSn3A+YQQOuNOlLKlX7EXHhm9KRqOmADC4whIgIhFLn
Rheme7shqtp7T4L5lJj9n97nc5UYNcP5UKdf2sWyPOj+jucvvvZ5E1+N0T3ndfQcepEccjSLN5VH
yUkJVa3G1CnYzfC8t0smFsYQHw7NibbmsoqaHUc6Cei993AExsvp1Zqd4lgI71qHc3TJCvTdL++a
VpKkcnw3WrNN1L9dhhdeAXkPUBi822UpMP34tzSnOUgK3PrZUD6LVOuxzbdPQj/xQU/iBuiEiZdg
DNqssh8JU7KDlzIGgALr7/HdjntCxP49twxgQRhuNpOsDo1OZ5ST2uUZm3ewmNnfEi99QP/xHnpG
5Pr1EHUhIH5I79MKkgPXBwFi3I3NYf0KN82Afu+4i/lIABeWkhmnaJ9dGdN6Xmj1qmz6dqeLoYEU
wfVEHzwOCxZ+A0RGkMq1iM5UkgDGlfbFjSL2l5EjAqcuWkMc48NGMFkBTorwvTpYcZxhvqgi+m8i
HrN09xR35s9i+7Wp2bA1V20OyzRDW32L6puFDwgetAm3SPP4RGMxS3TXvhMM3o5L4itvevOtldTH
TGQnHGcwzx10vGQgb9uZH9C3k0DPCu9seYNHPPRkDlKcmIHoZ61hhSfztXddbuXANCiqVSQxhbUT
jHfJm0wX23OyW8Y0dM+F6Xe9AKB1X01EzZdIV6ITwrQ8jqiWrWhoaZn6n7gwgCeB07l9xbtqj270
SLDMIdhtgCBWAXD5gf+M+2+DBMx4aPHUDG/EqnBSJ+NlljWhyCzapUxlTymmhNMAy5G13/fXBXUL
1Lo7RneCWbwhTqkfI8KIDOWb9luUF9GpbXViJjgJrKaj4JeVwNziHYUP3tQ0ktRzR40tL7LG3WwD
qtsgag3eJu5sbM9tnUFggURtV+7x9WIsX2X6TOhtZMq0sqvkwx0cnMW95ZOnzSm1pT4ojifw2n0C
gyFhquonfBMLe4EM47RmDvY9KWz37lq5A/IQz2auAwIWVfRutUZ15NrLFQXDGzCo5VFdtGavyHe0
p7WrGFFpA2qMg18U0ZbkwTgKW13bYYQWly4FPG3ORgAarN5OuvthN6ogFKu9IUoDWXdx8vDkhMKb
OE6IQ0slDBNDiruaxcDmR67+GFuWG39S875LgNFYkz6stcTcVk3dMg9vYdwZ3PgW34gflh9dmoFn
j2btgZ54joxu/0pfkg2lZokh+1rNDEl4AvjtAOh+5hTcVL4xEwVgVUsBwpAiuufVbo6H+t5RdDS3
+XSKl0OpI9caB2Ng61Z6EHb5odltd0CabPak1afT2OA0Jb/5tGP5hAvsrV9e01J2zgHzg3pKU9Hq
Pp90Qir4EMVqxCW4+1qL4j+VZXd34gl/2rmOT4hy0VqzBhoIYyLnedL+CGvxMJiPfss09xcbj3vl
xnlrMRevy1o7DImrPdEHlnZoEi892T2FqYlFoptAhSXikszkmtk/5kORpcvhBlERRf3PKI1dLNpD
3LQiwAFkQQT2sn1lhU+XdU0nbmVMkmTrCLg6GLQ+JAkNjvtlJ3vpbl1qVnQMVvQezPb3sksL7Ag9
6wUh9y3CCAFTPKz7SFXs6DZxxNfp//VTy7IBCr0Pg79Lp+k5jbDaY7jnhiPoPzKG93wEkiX67I4V
mWhcNUYb+oLNfciSt+ZTN/9wbBY7RxffeCsquqB4dmZwc7MXIvlm1PIxBBhl+Q/Pbr3rTBd/aYOY
NwMJpuNj71X0taLs/UnMvNrX9sQRmyKj6zSATe4VdhMtb5MDh8mANx3YaDh2u6gtvEePx3vkjKmQ
oLlsy3k1mlX8RocNaWm8M5lfMUoapHxWqvpL4xc47RGrVWGA4S6Hd2fKqFJmBEjqzFmQn9wZrZ7e
7k6mNB4uK/CXKwij+Z+8NDFpUiKzijQXjTt2/+l9Sx+aOUIXVErtYoK8hFzqHwwWyoMeFksrfBbv
yjEug4nA79rsLTD7CvyhyAvCdTEtcMJX9574qmdxDaKaugSPaAkw5aT/rLJn1VW+AWcXFkbbV9jG
ZKHT8oA3ysnQv4qcEGrjsbk3VIb1NJw2Lh9s6bQrwwJOWsd5d6Y/Y6RilcBRxiAriAZFH+9iDpR1
KjhElPFRqxlKkXukN8h7z+zIuDIV+Z7hw81xvAWcczEPLsyFF31hjtgg8CDCUtL7O3fn1WsDl1WG
o1IUSwdcTf7TIRVLTOJi6hlAa0wmFPlS1GVHe5kfYYmWT4LPNgClNj42y4rbe+qUFt5IZITgkD8m
6WW6e6FkBCGS9OQ7abIfE3XyFp4ocSa5TaA70K3O7THHSrE2PJ+VwsWuEMYZbPtEcirtin6rpbQn
v2ZwrxeD4kbymGqZj/7XUF359EEYPss2+6BRjfO8wyi/G2htUTdNZ0NIwD3tv0JNdpvxWRLWu21D
GMOcMiBBh924sZHKLWmI9yJM2veJufRcqZ0qLJBarZvuTI5t50zH8l1rUxQkEzySNte+aV5rB8od
iJ6hil+FCzp3qsSbV4OUfKmnmiEoADHHap3o/4Fp3jIUU98FZt+NCfevlsvIhEViG5FvRJzpNCPI
dO2qLfMqveVEws3x4mOLxXY0PABtERzC8aEFYaj9oihcETi6lY5TQNq1HWs1MNhku9imPc7bvlDW
0W6qtOTvyay4zqxuBdu9uLxeKsf/31e6zYeVSP857zqNfD0/Qyq5cZXwK92GgD8WmG9Sq+9OaFJo
w6k2vIk2S669rH4QEWFb+2vQMAj9lv9iafAwY4MUHAXmZ4zAO1GRO/A8ju2UOeNiaV3Ck8prn7Vo
tZUu/05NG11KdqdLWmNP54KyMtqwe9qMuzajBYWEjzAZymWBMUkzTtSuv3RXOk+Mm8uIb5KoBF2W
NpuK3qjPgj11rkgHEUTkuO84OHGp+enOrxdE4P99hUpGkIgPkrXovK+zccIMfW1kNEqHXMgP+EM+
7Loaj+GU/31Namyj+1uYhbV7zWeHZUibGA62IdC0/Aj1RwyM52AqCoWa5Sox58BnIWdXQd+EciMn
rqiem/+uneZ7Rjv50VrYHcmUrfWKT+F+ie/fDBiZ2N0x4ygqy5e/98sJ9nrxpKuzS/G9zZ1+9TH/
RYVRbPNFrLI7Arl2jUChheDLR+V++qnchxZqsVl11ol+Tkp2afvjDLQiMjJcq0lBfgNcsv5aNl2+
HZAhUXtrKUh0ImA13cR77nfuve3zPzEDmm2u2xiJ6C6o/BpoCELwNQ/p9aCxtOHct0xeC+v58mTi
R/x/K/JA5cLLGm4bRr0ntMUgqnAo73JdSi7rXzPlwC1VzQ/N8M4+9+1dCln/ULjAj/xWC+wMSxg5
MjZM5AXfIh3F8JaRTZ88Xe99HnX9BxF3RtjwCbK+6QNpRX/CNo1p243MTQSe+E1yrttGDHYBPKS4
2IRoOUgzi/r667fWUmQlcFR03Z+C0UDNSdYMZ/UGVQkTgu67D9L8GSDcWu7+Zx5YhvnacCB49fGK
LnoWB5XIm6gG6mCKaxpny8nxm10dVRx9h+nwytsCo9hPyg8JkbL4tlN8cnLxmJbxkEjqHpcj7l0n
Z97TRzFVnSWM8zouIYNhgWIBCSvuWmm2HOGpNElKDDiGdnqNu19T2mW6bmdczlym1MvLMG3wXtbH
hFQAFpfwQdhyOJt+DjzTIIuFf3PVWCqj0I+4qqkKl90voUc8d97nKqe8LNOXTlTC0ASXqEbAI7Zc
mUcOWDJdHNQqvtTN79fv8Jh8nfCVrjCPwMmT4zofPZZzvqWDyWDpONAIt4EdhBZuubfJE9fXhxpK
KcG7zDZh6OmMl8d8pqXmpy3M7Jh1RhQ0w2gBUhmomFKeuoXm+L8XHhZ6ADvonxHwB1drwJrk9KBY
HE9okqp8GsxJk2eZqw2YiPg1G+C6SgBIq7oOPwn2/RiKpvmmGZjLUCQCqg7RMxaMTL8AZdTy0ntv
oSGLL2RFh0VhuWvGeP/drU4G6vRyhZjaN4Bh67zCxoko8SFq+xvfkLdn7UGO5X9wen3luvhejIo+
En8Zq75e3Fe6HNCtqXnl0evyxbu1IDoU61aTJkaAXOccXy9abGIwMacn4DoE7yUrDqful+pbVA/B
wXml69TBlCkBuiUyqcNFLyat20hMdVgXmIAPU/je4Ws8T34DeZ1Q+tevUDV3aW0hY4D0+LCHntB/
hbvVbUuDBnaibmGrmRdN2e7BcvSjIZALlOP/dfz5/9g7j+XIkTQJv8vcMRYIiAAOc0mtk8mkrAuM
paC1xtPvh6yenbbdfYS9wIpkF9nFTAQifnf/nGRD3EKKNY1vCMrGu6fJchlTzLrC3PjrIYmWWXMp
nXrcNzqMfpVRavr4fGzfCLERYGIEZLeoAokGMskynKvlNu7ankaCXr3ZbLB0JysQapSbZNFnUADL
I5GG/Oz57kY3k8vAq3dqvb1ZEU8L3dIB8Y1WYbFmbOlmapfMw4mpR56OwJAwVApBLGtpdo+o4F7I
IPmuZte1B7ue8FlxqU2PAm3sEGgxL6FAsHmsBnnZ8PYWTQvvXZs5ZyZtEjirnx9f5fvpdHxy1GpH
BwKaSZWLFnYTUTnMuywpK4WeR9cQdSgj4i9FLnq6sXSCKdBA+xu1hS8Whp8iMotzbJTBGtgupoRa
yWsen3rnO9luIp7K+iCHdhUDDsm4c8dv7Y47kriHgbNBGsO+i7lhnIC6XzFcE3zAZzsGHFYIkUDd
qSCYzqF4jB/st+dRPRAJxQSH7YOdUAwM41SurPlR5YitSc0MIkXL14u9H7ojETnqumgsZz5gDuht
ohNwUhJxdnSUzZpIQRaPDODBlPue/ZEwmAHLTqqa+OJscbdpBez15GrhDjn4tfPc2Iw0PJeKItMQ
7e5hUa2H8ZuiieHg9EO9aWJD7jQ6oMw6Hfdxn4JdzSprE1kMh1vL+VaiBveNVb+NKYcHDw0abD6N
pA6Ybsak/l7JAoP/HF3CghZuipjXIO09QqoqTeeoZ3uaZuoWBaqgm4e4gzuCbJt0eAZcH3jqwHyG
hytrsWnoP4Rlgk3tHCDTGgKolhe/mMm6KyW46aKQGiagT9+YHxkLVfPUxHDSryd8lcAhln00crzO
CUTVE5t7DyRQOUyrQZlvtfvOxK7BzFzvKN5WWCIHdRzny+NDI2bfN5hMiR1yXHsXggacoUi/gUnQ
b1VltmuFnS7SLMGkwXfvLiMWdnHWqe2tqwqoY4pl495yTnquxzHJdWmODSbNuKVOgR/ZwHIRTvRe
+TkH7JpTPn4rWcHN4V1k+WRkxjFW2wTrP0GgNNmJkeHlOMFr2qrMSLZtx6ZfTDQIdHPobQS8u8xS
qloG3Ru5p7J6Ec6pb5x578OIoFXiOViIcTiq1u2WVtXSWomNokonh6wJ3kvJ6ZdiaY9oTqElJ+8U
ZSN1bpEqfcoFGb097HKNni/o3U0PD798oUwMjBh/QtMO0YxHfmmtOD3s44PPJjOY+6KiINk8jpKY
iul2yWtmXo35TGI3WcUhwC1UregkhupEEGZlF8X4IfLoRQjLOJKuWYoCAzIWR6wVEPU8F11Dpzgi
m8OGWj2mG7dA9m4pKx0jpUOldasbbb4sS4TqwuYZ9XVJytR9hhS0DkvCS8HTI15f1GLc4H/89PHg
ExHgwtR2XpTnbWPaC2tZUR/RmuJZk+QMDLOCtyUEIWwMPFvHQzbUmbQWOL14hvfymDGAWj6c2z6N
nEs16vLyZ0fDrOyDYrY5FWOSfIi2ja+cD6nF6yFm3Qa/c068X0gMqEDeRGxRBC+ZoEerGvujxM7B
GMaByzRA21Il6SFWgGMbG/0VH0vMYDX3UIRUcurcYLhqebSvLCTPh1WU3++zP1G1U8T9pdEduShT
ktePzbdrwUdRWQE5bk6QB9q4zvNKP5idTzm5kcmbiR5e9EYJ46SXyPUaiSAklI2lDHPnhayIrHPa
uj13iRXtC9+n1UIP7JchvtpTTq5PpvWr0ESzHxBC8aBO9auDS/hg4VZc2K5VvepF9k0JnnpGYdG+
1fLKGY4OVmzkkR3XwSlO84WBUR8beF2tfCjYa5Og+QpiP+qSRXcMqV+dDqqaTkWLcAttYMjjHnKh
CxnPF+LUONnSqMlepXPOyywElsyYDudSD5/oZgy2SeIidw2NheM0esZaDfGqoEPKHex2wzENjbFO
d51bWFRMDTjiBmnj/QiKiyxLUrRJHD2NRravfGnMHmRtyx6BKSvxT9BHy0hPKCD0TbFMGm5H0Whw
BGROyoe+kZY3wtPAzXAbbDCk8CPb9WPCQIARL6EsiQPk4S6q0VtqNa+HsRdQZ5wsRpQILMb2FyoT
YZMUf3O5y5V+JLKR7V09Zi7hhObSxqFNSx5rxePC/59/YsPKIJx2F/Zb02lEHzXmmECGFMNBb13P
q3LqRDUpPKdg4jjRGsGRx1tnrUZcD7HWT4khNLQE2ASBj4EVuofefc8Rii+PS1CLTwgKhES5kY9G
T5dtBSI0Hi373M0dfzLi/FuGnFoldDOGCEwfRcqDLcny2Vagj9UT8/hLnlblpZ5nv04AWNZxrXmB
Q12degx/DP27i/dtspz8Zgqr3fOwXwCI+SY9R984EneDMVddRpzfTrobgb8LcoBORqRfjeI2pCZb
aYi1bwyIVvS/fEAGY6xOBthfyJayU1XO/CMvfMUc0iKNtO1i8I1f/li0bIFoAXHnCyDEOGKj9djt
PS6GJoZdNXQcmLEqzXiC8iGK2xF3bFnTyl1k6Y0y6etkUVSt86fb41Oh8n5IOdsPpP9WZHGzfdA/
S+BlR19jq0sv2P4/0gVviUPh4sBKxugdVATwOUb3l7COto/Ns5hBGoOLgdMA1+NIXIFYila4HhWv
vT48uwYN70n8HQL7zgsK/TM2jJ9eU/zO4uzSFrp/rgeMeJhYx48EHAjJQvYsWn/G8pesklaxC6QH
mF/GgNzip/nSglP1kdYxsmxDcTCb/xW7huiqD2LrG5VBH6BhPBOCclcaG1JGOYMLlo9ZYM2cS1Bn
CoYIDSebJ6VWOVV7WQp6F6d0WAkRtLs+JMLAG8S9E+Hub3PDWfHno9S9xyYZaiMllS2q+UN6X7EG
c9c+/sKUuc6lH4vz44uBjvKTivIrSkoPJCDuWZf6g3Hb5M6MDBtmshGA9iBP5HWKmy+6O7oOswPC
0V9/9BwoZy4TyccnI29MtzIsPj3Kng5RToRABZl7gAnRLEo3FludBNG2TNkKjriFesWx2RHE0XpU
tYVtTCEAg8DYMes3+z6+aHhUL02tKslpk92EpipoQ5EQDHj//WVP6B9WG1KaPjklckKQJJcs5CyV
Cwx0j+/w+Jwf2qNYxDM+L3Vku+KhVi41HWgGyS0qYR/1YQJf5unx8eMSJcXVCMx2F4vi+/gA0oWy
Ysxb7XCnmc8t2zlGUbD9Hu/6fj4Zt/OlcpwPiBU+trkm2eGsPz9OJFbhesfYm/66/DmlJHrzh6P9
/x0T7FpGMmG//vWPH3mbNdBxKGPPs7/z2aUJTv2/Sdn/C+j+GldfYQZM+1c2f7P9z3/94/E3/hDd
TfFPKUxbCsPW/+qF+AvoLuU/dUPptuM4plQ84UGT/9UzYcl/GsoyFLFeyzZMZUOBr/O2Cf71D9P8
p4GbCtAx9zQSPP9v/0bN/8Xw/lMN4v/K/w+mN9/nb2Rs9gF8F1NQc+Ha1NEZ+v9AkZcdGic2LlCq
HmVNmqR1oXqKaJatDPnjb7+U/+NH4ew0+L39/cdJptc64RtrZrLrNtszvv43gjisdspgsIhQqhbW
twQfqWykc3vs8p3ArxFeua0dRtk0lieTQoHS3tzZ7JuRutwwoUHemKkglfHTSrACM9hGYAjq4Mmb
L4kBhpq4yr6HR7tAeq3O9EdfZdiLa1ZQD5QVndxh7k3fRHTwuibaiN6tFn0uzdP43xfXaXgkU5Zg
FELyyKiXvsOoL+vVtHosQV46Ih3FER5Iy/tqIu2zCuwIKFHzW008AKe+irfsWv0dZFt9SQDi1VQp
q5MXTHBGRHFuY2XQ6hMHB5obho1pJ0eLeNpLUBn20XMLdxnMEmmppmHVsaTsIKUmoAcAbDFwFc+q
2T5O5RRz0AA+U7njJDn7Kp9OE1gcHGIRTXRmHt+EaT7phBeOjIQFuyaVriFWy6eaMBDOnRG6cewO
h8lJxoM+X4IO11izioHx3AwaKOd9jCmyZA/MzEWKHPqtVRUoZYQ1vfhEEoyZj9TutszMU0YemuRl
9jq0XUgvNNyBBH8OJ/Bkq/fyJSPlck8r01rRYK1L7bVmh3xvQQQ0+VFPXzuV17OzoT3ZHr7HyKqZ
Qqarth8p1NYH655NqGnKh3+hCfGiV165x8fZuj5PfEb3tRAGkEiXHV3st2uZhjsS49NTMdO1LVP2
O2fQ65coP7HVQinwvGPRWhWFjFhs7VK0b3WdfUYupVNx67Q0dRDuKl0b+1zfP9d9XADT7uydZh4C
olMHxubj0uRG21Oc8JFbdAUyAUGcay11KQvrUIqp2NEszMNjJh8WJUQw3Yy3MoPXwxSBI6+6IpSq
axHHQLqtPtj0VYK9YXaEubmn7SjqIhpp9k+PS1uXhxYYETrPvz8VEjRZgZ+jYyFOooUuMXUWFHNC
AgDLwE9YqdLIYfnGP4C8UZc61hfHr3ZO05BzRewnsu8u9MC5w3P9YcZOsHITNum2npPCanRSnl3L
rYdzctUaBlNGQNSbbnK+WUqDwMgp0yu1X1EZUi3ChnelcjqVH5u5LgYJzy0Gqw45/NQREY8mz90R
ZbKPTfvyaMvt6XI70acn4HhGr/Rq37XE79/CiLQp1oqVOc8EASljgJDjaGy4P6pFllv6vpccomn5
GW9hPY63NJjWucJJzUZDnqGI01HKbqNtekFSu4tB+QB5DJyO+S4YJrsv0U6ycC6pJrM3DSnm/2jP
mOlOk+rAvsv+HEOTokKQqZYDxUcHG7AMrJmWyamPQpvfVdPuTGhQJJ3owmJuFm+CVDzDsxMrwhzB
QLdY3czVkHT2hDlUswhIdNrKI2yd7wA755K1/i50e8R/40MGcaZNHo+vuR0On3jques7ujyH0pqe
jLJ+SZVRbqQ0oA+jBNynUtuBTIg+YgfOrqutptJvDqFu1H+7PD4XVVZJULRBstVMgCYCIIqY0Y6D
O9w0A+BBzJn5lLFrO+Vt+It/7y2Zw2JdR6NrVPY48mI6muM82XTgTyE8jcR+E/9YZTOjO9bv9JYH
L8Bntqw89ZbjJrGhmeZZweORNuGPAgRcwOK4zPIcETnWa9rMvfqErKmOhdgCkVQE0DT7z8XgkItR
dyAwTQ39w+dEEn0xtOY7vQQRiTzrw8+d6BjzV9aic9RX5ozDuky8aslcAoecU5ToGeXzw4XHPNte
5g10qqBKxmeAvGCuCekEXucefdWXd92MrjVIAGg0c2lh1Z6gE7jLqB6+zCm1tllHLWxeumKtylna
683qlKTNW+vkSJs+uHHLKLtjo0Kwo7ZqliEZ3gWY8eA17xo6PWr3M/YLHnwTgIBY5bu8zt4dS2cT
bhpYwbqsOnlFt2wa1TPEGSag+eTydDvYuwQLzn5ovWAV6Q+apeQTSdgArKest/m8pgc2n5vGPt5G
hrVJqfvsJusHbeHdm9X26bEbREj0d+rf8O3mO4Lw5ipJgnztxom+D4T2lUiZvIQ+gQ2TmwaUpmhf
sSW9kMwOfzjpBKyrz/N7blVMB9mHt8DnTiUDurWHV+2lGunnNEPT/DE0zDG9YfgdDqC4OL3T5j38
qPrhG8816yWZABOZyYRMo2fhXfjMifPZGARI782JTH+Z48i7j+NEZq5ztUs0mTxNyf8dCmxXx4yh
ztJM5Weqwvi9y4cIDktdXrpBj97LIV8k1sSOnzrjIyi8bK81SbRpkjFHfVjFbap/w8QKRNsrT6RJ
o02O1eWV0IcGOiukmG/+UOS2s+0jGpOjESuwlsS3xwXOT7zuhcKDTTLejiWSZty25ZlCgxKLGa2V
dq/Tz2f4+hZIwG2UZ2kBcC4M/zww8AfG5RZnm+WN/kzCWzLJWRbAE9r6+ENZnOV1e2fJ0Ty7bmqd
H38KO3iEcp55xVCdoC7CiDQvpcEINMYIt+9tSPtJWusH6NXWaqIbZoWgoj25FlM6lVl3A3BvPejG
OjRhNUx9q5/hHD/VuboMpRs+24mI95Zbvas0iH/ivjx4TMPeUlit8No++kGTf7DpZpQ1jIxxjvpD
WK95Ti5Hi6pixPAE1EMXbpIBUJqT2d2hUDW8ElbOcEi7Q56HsyrC0FWBIyAFXBfX3EoPk2u4CKAM
rGi/Wcph2AR5swo1mJ2LtN5bocQ9a2H7wxMc7MwhmLZ8p2mBb10n6znWmwKT2tGoyuYkeyZa1UyQ
94iLr0ptzBdjHVu/ckZidHNVfnp9BMoeFxXFb52BJypk0LbES+6eCXY752ao6jMgWgbjOgfdojpg
eSzfkxROsJkan0nazzSUj5CmX96HVrzhDZkf/1PdErZIoaSuMh5Zsb1poxbPuyqTm9EA+Axs+8fj
o9SMb1M0eKdhAi5GwYf6JsPhqZ5p7VlvvbUZ3c/5mJaXCAwRlgk9X3V1dUgKt72b7UAJdpfJ7xR0
w40p9N9YFU+eqZJt0LTWlsERyQo/LV9Iwvnr3KV6OXBil/JGhUN6Dn21DWnevPeTWymxMfArMr7X
pOqjKGK+V5ELnzjwXiY/+zKqDopOB++lnHLzDwVVzelEZTBR7id8yr0RvDVuOB5sGLXLCjfUs+7g
2tUFBDqmnFeTlkh2binh0diG+iYcelPqAodNkH60tQ0txuyes5S/GI14+vJBQw6EMqnzHn2xa0Md
pgI4S2QHOXbU72HmJ9eE4d92SHiXYaxOQHRyGcqMPkgDj2XZtsNJC8zhNFXjN+5iqGrKyffmhGsZ
6CmZ36Ff9/Nzqo/EWc1QqSELhvPjQhqQZDMYtXWAxSztm4MWuP1Vh5R6q/x43Yz0SWd4sN/MkTdp
l/YHP9ep0ptsjdvbn72OVnUueF4Busu6s3CDGSEp6aOBxExplbuUQRVd6VtlFpcy2sld82oZ1toh
cnDgxQz3YEhyvCu70qns9cjIZ2/qzffOMcbr4GdP4WS5d9k8Zxnb8qo21Xao4mNrFeNv/pONG1Th
d73jret0Uj0nXSAgbIWYIK3OgLuewu+ys4rbo+4ObqiPB4+pEz5Id1ynPozl2qIIJYAg/V7I2tj4
qVcBBE7DsxE0v81OzxiWMgLUeTw5iIlX3COz9YdLag1XSY/e4T+fguBdseYCGLMq85B5oXmYqird
Z9TDGjhy2J5yKbBTrTXD01ZhZfaMlFhy8iTxPzK7Zuwb/fShCD8Hqf4UZ1r4Ycz7oSbg1Wn9LTQQ
41xF/sARjf6chtpQVOFiMwJh5SHD/qCpAusZcvGGIFlCaM/U70UJc7cYy/7XR1hP3ysyXjdwIMEh
NTDuwK+uPgo0KMzZk39KaZ7Zkkkcl7iK+Jyo42efl2wTktaCn4Jeaw64hCvNXLa5kXzmpGywEhL4
yapdNoMpnc4YrjxroM2kbkQQGYrqgJNz2883QIBL9rkqXtjQ4mKtQGUFGJMucVvkS8Ms+m1bF9PK
ly922DrbQfT2ueiDYOHN9kloDlC5MfJjYCCdyKQ2fhkd0lsIPNDoZKHvMxN3Itq6eyzilknl+NLN
R2ePhWxBA5WtS/ErTQIy90n/3QTuurC6YlrHvDsA8gThyvEa7TnIEp0Qu5xufWIVay0026sfe6bY
tY4IN50nw6uS4NJgd5BgdbJpBza1vUSj7nF0n/p1VZOzTbxhzbbtxj1lXtOcsGpUqJPhRdOOwMdH
0cdyEY7cyVank6DGRImaFxzIGEVkEvRjpcZ7UvfdVkzECey+MA40SPO8EOaT6Ov8mbEA9MoY2lmE
t11OKBQwHvuF6gA713TUhW0b36BR8oiARQvMEv90G5LDaBznGNkyYG/qfVqRl36RTlixuP3kYcX3
ZFY8oSnvmWxvJM5F9lXATuM8LLYBWWgE5NJYCz8kemCw1SnCdusPVXKpfLc7KN8uX03H3nG6jW59
i8e9KJJxTYs7PdRNML6WUCqWepJN2F7R4c0G7dA2S4K9GH3tac72TMtMWG+1Mu9ZRRyTM7q2CJIW
N7vukieBpOjlgEs8uMPL1tc+OguHcyIEgpojOfgZwbKhDGOR/0YbeHfI3CxR0cxFjjQftXgaad39
qbXtjSOMGfsViwH5ReuU1rVzoJY6brAn19TD964all1KOKAHkkErCLJWpZ/DAiCjyWx3XUjzfWY4
MK+1tmbAwaayGZoqVuodo5TXwkMzTsyrtMWErP+GM5r9ewG0tvQmcFz8wW7Uqx0auO2KGnx4o988
BxUCnBIG3xS5PO63ua1fsaSyndRfJt1m2ehPlu6auEXxIcXB+NleDK9/ycvkDCx0nTouhL/xl8xC
b+MmfsGKqK0Ysjr7sfX7VVX6lMOYiEK44EpBw9rQoGA8+oAMwJ9Aei/kk5O9DzB/QRK8HA0Qn8QH
SFgsVN51Kwy28LR4qbAf+qsIlD8ZvYgHfbwyQm3ajdX32qI+xZ0UP3wssWOlEYcY8VFMyR3zN5KY
D3fAGJiNqELiZLvQoegeZUtadsiH1TRBvvVHSUigAIsjDXxFGdTCpPeyRcLubpnypFkUzDwWYn4t
3HhR1HjEmhj4Ar9lOz88LibJkEPeV2Twq7WCloGYTXRKKzDx1ao4DbX7OoqEJbhTX31hPzuu/NSI
N899GZvUxMWEk3eZiOpANmdcN6R8QyrbZeeisWjxzAdax55oDx7n24Upy25TaOUGf1gO+QCVLF+3
ZvOTVoUvMeJ9mvTqNQr7qzOoFzdu771uMap3yzuoiGTRrTj2fNnoL3amCOED8lmhGSOPauHSjNDb
0tLYR76Idkaj+4t+2KH894vKohpIxc4HIigspeR3UyLxIZMzgbgnfUkaot8XQ//cl+W3KXSuWBZu
wVjcXXr5TlVjnggdsTyAKiJz5ztEkInkLwtPu1tttyXP+GUV/U85yTcT5HxXBb+Gxv+VkcDCUd1f
JGIcDLJg15JS6zmgLJ05QxcZCQgjyA1Kn6imq/IXO2fFChwrXkpPoOXk9bARhfEadPZ0cHtVrXUg
7dwuTriUZj1POCRHOsyAYkCHN+Q1KRA6HVYFgeMfOiBRI8duO5DY+T0evyvoSIsqaWsKzXnUd2NQ
bgeTXy2oj3tv9Ws7KrxlNXgZjipIfklGf4JZfo8c4S3rSv3OteDslsmB1NQLMwrcP9hDYZRH7bIH
sAxSPTJXEzU9o/HlzsKtngQ/prHtDi3g2n6wTdwWQbNkqz9FvY/HsqQnPmZCUyWfSWCysgTBuyMS
uAkdyXYRmwv8+jrSNaXs7lfsue2mRtBZGpq5xevxW0xxssynIgJG6nxMk32fwhY5nmY+gIPfICuW
XdCt2oIkLUTmL3B3+aXPzBdNmJiCByWXxNeYX6GzIa6Tp4toEh6J/MM0L3n+Vk+Y9ARvTWIrONjv
Snoh3aHTjDwrHRoFGiheLnlmmZifnSk/zAwrxASXfGGrcBNls15ta9aCYNAuwclzZkWAHJ1sjMoO
cUipRdmGuyQrdnkrKHarDCb0Vfvs6TWq5xguOozaS8t+tXpiW7lt/YqN4ldlPCXxbCMc3J3ho/jL
n6RvU0YJMHDVaO1afHRGimQusZ/e8HTSwjHaYm0q0kvQ6BYxtiny83QAxCbDOLKwS82hjJ1p4CIj
1rpNASpvtEHtM0Q+FoR03Nmpf0uGjrUmwIQXJXg+nCS/EiBYjYMHJEyU8ph2dALJkliVj2I2D0Lb
LpCHCXlikWeRto1hCJtgS4U85G53zms13UM40ouGnr0BysY3F9u0rcNMpacl4JHOL0rho6d5yrWZ
7PbOHtYCGYpsi2kWS1rjkV0hSLLMh+pba5yZSHGIw6LB+EbADgdI6VAgsHI7MJIa6ehVz6BtlQ/Q
Mkhy0UEgEo5NuMCAF5ADGWW4itO3jsakjVc5Ny2gUblrIfJOsKI2I0jNHe5jNODuhwDxfXLG0nqq
wncDHWfPTbQL3d5Y1IY7Uc4SrPDhQMyzPNRrNm0HvFufHtynZc2/mlw+AIE8jebEkXUxWstYDkHd
XStBM2Zn0eOTMDHbYpbf6GT4ifVl6RoQ90WMzqZwVL1sRX7tqk0aJYcQrqJtQlDv+mShG9VvIJ0v
caNdfMWThV3+ryDpfzlx0yx5uNg42EMSL+mhqGoSS4oIgl8zBGAzvNGTJqXIqt8om7u6GtIYg5uG
eim/Kq/xTmX/PLril9uYv23HvBXD+BvxNlhotgKrazSnShX6ieIH5kV4JUH4UEbmDBXR/FEe7YqA
S1K3t5ocaWkl7WJuDrmkDL5mTRc/kmV+DUmQoSzbq16ChYPIOxHi4QiWMVAebA27ZMg/k5T80qmK
AsxCRG2LQ9hfEA9ZenG6bfXixJxdX3ASpn0Izufap9vVdkeKjsI5H06pQhcDd5okbLV21pZzGRXk
UKHaReYXOc9qFeTBl8d+eE5y7cy6dQ+NC1WnYDgc4NHkhWOY22AaglmCU1LVYPEq0shMv4CgMspu
Oe4VyyiWrOa0+m4AiM1mG/XCW9HWeelzP1UrMWMnjBh6Q1alO97U9FoEzTXzYpogVJtH4LWKuTsM
hMCfT/opURuJZl8xIZlcth8AfDc9hWSrGsX/iL2rpkBTc68locYVUdUjXln0HI98vK/qUwMtynOo
p9EjF/RGjxHQlv07gTcKDI3uk7alrSgt872gKGs5SsaWvt5W7xoHmSvld7uA3jpu/h7r09SMNESL
P+kb9rD+UQYlJax1dU0oUlqmsv6OUkP1Y9ZshGXHFDQE3yFX3uwBq2MkwrdmpOoSBoIziOqzT40f
+HzV3p1fdMZfi6mWNCzEdyJmwX6sKVUHzh7cbC8iyaO/WVGpTia7orXV/9bFe0ydfcVgdkVyZe10
I+01g/2FTWY7NUzFmwYCJFC5dlXRqtaW8hIyS1q0YfccIrWvJh0M8lBbRNY6JpxMocRWzD8L6BPu
C+xVhtcc8oqaMDNZO1ZILa4SjMAgF1J9ycPXVuneZ9dyTKv0GJSU1Xn4sNd5K/MFObsV51Z4FBBr
Fw4sFCP1z4GU4a8SYxobqnHX6EkMIwfx07NCMVMqeNgAryMI2dcvNVDnZZ89qbTpz2HkpkcrG3bW
aJIpzUSybTh6wdxX/Zot8bkB5rm0MFScpoihikbpC6Sg4Q1Lj1o8mlwp5nE430KDZ3s591EjFPWx
h/M7irC+BedJLwdktpkkms/PRINOIKU2/HftKrM6da2Zcl9NGDrktnhJ6srbD/prW0yYwCg3ulFN
0S+7AMIw7/074dDpS+mMqaOxNQ5i5BAtk2Djpe6X7Exti8GjXARNqW8rQ/2kaarZdCYvpZVZ4qpT
0ySttL4rd6zvxohUOIaDvn98mOvwg6Ko/1TsmoqGCha29uzfBufGGW6jRu0rRMy81cIkpWY8QS1b
SqzfZ3BocWHLCw5pa/AAWnXG2ZlN7jrEEOIeEFA5/lmiHQ++xjrn1EBFa4enqCZFsrdS8GO5DtZD
ZvdckprqFfIYo2MEiuqSevGqySmosUFJLMsAQnydG/L0YwpUeylDCVyeySsOzmZt+kNAJtLcys7R
TkmYngl6pAeb13HxQIFYDGqDZDKX6L8DbTFFdjMyHIA2Ag38LNKeVpBy6mumlQmhMHZLdQ+MoVhJ
Q48Ojol7mqZirKIt+imHiDTzkiVMjItpdpyvOypPmf7mHCxH5yhKMfALLZjSIa5vLbf/wG7YPk/4
47aiRzD0SYfQsGUdC0nJNRap4uKwC0fUu2GTTI5R23N6dLGyOdhUoR+TGEx7uDg8zoOnYRiCJ92v
P9wuV2sJP3yJHLbWQb98qmB8CjkYswxX6qBrcqlxI2yEegqyfsX3fWvaAlahJq8hPO1OsehYpacu
oLy1fQr7Z6QoZRE1l0ZDkBbcB/aPKPftddtX40tQVzgJbTCGmg2Uv1cx6regO8M2OEziM26KDgpj
wFhzOFgDdrtxJtbXV5fX/qwm4mSZUWgbUWU0BZcuzmONw17Aw6oorLsLr5XMVwlGNfeA2yYINc43
iSjuKv1Qo6Gk/KilEMy6Cp8GgE6vpg1Z/JfShGre6rLfcyezqlIfAcpFHrrcu1ah1a0rHT/D4Mf7
xiIbDKSu2Hj5awzBA4oEWs2A3vssXGufgewK7DQ/h4K+0RDe1XpoOpz/tEMEkzVuSiz4l9ozkg2B
IcxWLR7IiZoGF1O0rr53vgYuuoc0OmqA8ZGtnb797ZeY8Bw4l7ucGA3hWDe9wA7jtTVoFUnYsQFU
QCFOmDP009hQUEIbsagQFznB00EWMKalx30R1PU3CO7FksmbWoooHwmDVYuGrY/F3HKhiQIn5izB
hVF8K7XKv3QRUX052QvL2bmgZTZh93301MEeu290VC5SEC0XU7n5FRvy2rBHtWSAtWhGjaStQ1yp
WXhu5lwJazhbZXBcTuMvt+AtWuL6WLe1pPA4YopqcRiq5tdYOmMM+Mo9UnrqESNOB/bEGbXCix65
k3bn3F1Picl7y+6MQwiJZjEqp97Eof3Okw9mU81DyanGLbRohsex9tOKAmy7c1jSDuOjGu1XVUCf
VJ28ZizituPS8TeazbKUw67s8SkQYRmuD6tyw6gbJWoJba/bNHLOwJh0Gubx+5Rccwbfq95GWIgj
7VALAD1p4O47Hje/fVdu0h5tEXZvpOPk7mSFWfe/ODqv5baRKIh+EaqQBgO8IjCKEmVlvaAk2ULO
aYCv38N9ce16g20S4c7t7tO2dbXzdVcV2OP5f/qirbCS4JbA2649Nc7MHKY5wdIxYvWC6PAUE88C
1yt95kjyd0VyXSqunVi15fMK8OXR2tB1ZEyXMh5Vf8tW9x4uIv7/tq8w5LFG1rCK/G1YNG0lj6oV
4e4OU0MTumJ1L/lklXftgiMdh7kR5Sly/taalC6M2pGH4k/cJu+pqXNm4KUVFlCyQ5yMNoobIp3T
iS/DHSNjgeJF2xpjrFjpjMjqNKwMyTAGOdrzOr50zoelmf11FxvnTpweMUe8sFXajgWS8aqEfbUl
Nc62Wd/Op46x+/+HpqKZcMVNf16zhTLFMgepMM0mjRnNxaptYye79J/DrcPiJ60P0hvpgq9cJlH1
UU7rGbzxGjTsR+G+GOs1J+wrOA4AzZouy1RH5sJLOJ+49NzhtiXLaLETADPkTAGm5qgMtnZP5WCO
2SihixBWZVoBqM33pK3HR7Hg8UbziA+kLIliZRqm8c2+apX22SW3MvcW+4NTq9PwkypTnvFfV1Fa
4V6x4sw9NNDt6jXu0QGp+siq2Tj9/wOtUvWuWSfyVB5yFQdcH2F8OuW3tQO7jCN1MXebXY6cjvAf
/R/X5BXy/7hbHDOPuhuOF7MZ2hOaT69Ghx2mtuxRUrSHWHLMdid6fdBFsaxgt5kEb2JaHRqr/p1l
+2xXlXgnXrcuon90RiIvTRNTa1AYXaRMwmp6nhBLbcGTcrBiBnM2eoD5DKxmmdFS1Ec7tpE1NLTv
aNM1T1wgAiqJMkcP4aKxG1kG2HkUR9wJogC7nz3bnN9MFudusCFAx9ZuYmH77I3wvdba7qhta80n
4zMT2npoGv1ljaf1FTPxnrfS8sfcxk+9l+UN80+TgwQq1aQATTdT7NIbC7jb2s98SYPNcayrcfsB
0aYPhDEXISRvylcZuaKetqL7YmAXVpXNXptoVqPnom47rOuT/tmzQApr4GLBnJc8YG/HgZo2CaxZ
MsC1+lpRzEw32JyeANjrj7iIyVUmNJHyDfiqdig3bnotKqRd+wxgCZQFzQiZEly4smsFIBbQ0+DO
FcY240nMyKgzd3q43JIVCKPq/P9fTeinu8rTvm3ZOqdpOmQNzaVUbU4IUjxYY6I6wTCq3TYxKVcM
RuaqfQtITWs6prctG6E/WcJjjbNXd43baPYobnbHBAZdLcQfb6yINfTpSXO3f5Z06O6SJAzxe8Oe
QTW2texl6jsyxzfa1OBGrsOWNDaF9WM7bjDB4YFr62Ak9B5S7ql9PtL1MJngI1eOKOCW/Nxgwzrh
HeDolmMgILjd6UtOz2wR0n2l3Y86ZWvzeV4a630VYJAMhIA1b639/wkO0izki3CZOBw5dnWCeyGX
8GprBQXH7mvsFj2khZnFG3t4Hvx0kTczta3jCFMRO8Ri6PumcSnQLVX/nMSQO6bOO+iSq0Qf9TLE
jnUnzUmdbZ1c0ZDrvLbcdfTRwFEtiTlMqgr0QWt2LuRkJ819UTUJZ5x6PRpz+rE2TnXoi1a/eInx
SnS82rUyf6LlVwAOvF2TOKUCvakKiFJvlQED6QYOr+CZt1n61VgFf9FVw0Et8l9ZtRZjG9Rhzd0V
EjhE3SyvqwM4cc74pZeq6Y49HYEBodRj/kDz0fIoZr3ne8zYHmb1MSvPshx4j9kt6IU2riB+MLr1
3HX+4jQ/Dh4frmlmMT5M0AL62HD1WfpRzvZl/vE4WCNGAYHY6ogsTEVQjj/utK5T6LEIwyJWo9vA
ccN97rV7fLg8APL25KD5iRYKYQNRLikOmxNTc0ZtQnur0TROopjUnpwJFLj6nsWsz/PwIc8miCh0
NgMHzEOKDh7raQFcYcsmcvOUSFgKGgDLbMP6d7b9ramn+6wrrrQsJTupEyruPL46Mn970UIblAlw
JhYYoD6WL15Xp6pGBE89rfedif9+nfO9qtJf0fJuEgz8xEP6e8uW/4iHFA/6i8Nj3l87XrJ1yvpk
RF/3b1jdQ94c1hxgB3Z2KhXcnXIALW6g/LZMjQeDyGCWQXHqu0ttA1NakpNrcSNTeJYUPWkJ4CBq
w5+46Uq74wnNaYRMxcdqG/ozH9EewKfyk5QUzKyqO7vG9uUY1RdFKu6Z9fcSIfSeTZ1ndK8vCaLa
8ksTwnwcs62/z+kF3OZeXfR0aFi8kaTVY0LIjWDCL9HVozqxCzaQgBFJOUQ43rzdWAPELiluwDMd
AH/CpCvmsJ7SLTSS9E+7NbT2bc61Hu38rkP3MxseOL1BBmqlidmAJRJ4Brgt6hF4JVGGs3PQ7csZ
xtWUvkyIqTOcAGIj6DMOZehhW8o/btxw7nOX13Jgz4Q4M/xp4TtEwkKIcj33Qjb6I9t0OzJdN2rX
ungjQufewTuPqKG96uZbkcKDy7SeiR/zXOUtf6iNyfy8kUm4WnrI+Uce1VbQotLUI1/bbQ89Dg/E
VvuonLU2woE4vylDfWXU1rBSW/rI5QvSuJ+gs/ML4p2jyJSaKwAgVWezoKUWM1WNeyDWf42lrk5W
TgG1PdNWMi7D05Tnr45OBSlqNdWklEd6ImngaaHBzN78msTzu2CQDTn8DixYC4zORaEF9eTt5vXe
wIXKVNjhUtG2B3Q7VnTydxnGyfeMpQtrR+lB3DnVvTs7r/AB3qiqoeMaEa3l9RDGQGEEdFtcuQC1
yHWeMXO95dZL0iXeIS8A8o4K41buQGexk/uikredXMI6B5xha6OJiYVzqw2qsvbwJ5aaRREPsKyl
s/sjuNGgSLR1x4zVIHzSYoSMn7NIxWf1/w/cqOKSNu4/S43VjlaB/gRKV/jm0N9yI4bfyFyQP3aM
K1ylV0llXlRTR2BORUINXveAYcw64SYZj4WJ2Ib8f2ry8SWmJu++HfvTlLf3beoeXH02I5qwwXpi
i+FM2NaChxqVCLUTAQxL95uJz8dbx8gpWgD6udcEzLA8OXgJ0Q280CCZaeI36yr3OFjKuzeb4e/k
9lcBZYmFGiouHZE87nKsYVQAZbh6pwpTnOJ0/ihWBS2sWwtf2owIZVc8qCHfOTEac2FAnPaSMg0W
k11ySjGoWSbVJa/mtzlGRlJZyjINlDD+QjfIGDuG5tHxtGMh+4EHk/m5efYcyXW5dCDuwD92PEvc
bL6Q/ZQZXZDz5qGJdgxtGk+G3QwNVCQTncz5pmGoWva9UgVLNjOmHcgg8PVOLY794FrNnyZvqEad
qFya/iqLqCL3BhThGNBKw2Cjx9+bwbeCK/WTFCt7tDX+J4YbEL+yQCvHsJmLKsq9rr6dOAgBZ1fd
GsRFL2v0Z+ogeY5DyMBgEqXroPkllYMc8YeDHLaQsKF30IoWiaTmWpW806PMojTOSBffqEzrnD5p
g3oDNLSLa00Lj2VcpQfuBooGFWMHMKL1OtAlOw1Lxpu1GiIUJYLsa6Zxzu2GoBhh+k9ybPj/NU8w
lkwGF2T2Vn9kL5zth5GMLGcI/DLwoOmDPtQW6/+typaQGER+aAtzT3UcsgbZAgY8EoaDpHZ5runv
2Wgn06VITrNlEe0fWRckPFd6p8zvaJ6Kg7KgFpebtfX71WGHiZvaS4hUxERo2dw0JxS4P5urP5oT
deMJYJMwGVMe5xgKoqnEPsGe8gXPyoPI8fnXEzmszKKenoEymA0InuTgC7iq+AAixog21Cu2mSJ1
SF1oxL1KOBUFGf2IF8hZJYl3NHOdoYAIqo1T/MTxfIgWsalgsrKH1EaYcZU2RH0al3uzxQaj3+TF
pMnfDGPsQlsiBoy3391YHV2PfwRAee+qKg5H09p4UiVf3jYVRCR1NNiYzmA6g/5WKPHBIIndSReQ
e8cBJCu0hcYMWBgufq5gMyaDjz/xeLhwDuylJ+4rm67HZeC57QKHadgg1cp4GExkLM/p0F71277W
mw36BwhssHVJpfY5YMxCNxt5jqbpu4yLq+MaT7OGi9SMP3XHof/ImI1w6VLrmSbsgMlo2W23M36V
QcjEIvSj6amxHxf0X7OHEGHd8dG114ypHH9ablxunfI5bhPdU/0pKRvrSW61frC4DnnSTnTuQsBQ
EjR2tW7vjrUwLbGhyqn8KWvmp4G9S4ClNWTElSFv6b10t7e6t90AvWsNtvZqqvOMYZ49JVjg3DQ/
nA5ig61Rs67VlGgI0bDrXcqv0RnphPHqH40pGRoQoI/MoEPBBLA+MBZL7qaQCMs1S/G+ecXwTj+i
HSS0dr84Hh/92KuU94yBBx+cfqpaznhG3TzltIrjOxxprS+8cNxkcpVZH22GqPbDYEcGt3ZAv04b
KdaMynDbADTQYxZTRa7q+rNAzAON6rLqtu38kJj1Sy+X4bJ5CAWECU6Y5jFEjseN3tnI1ClpcL/b
wTRCm6bUiOa+dcVY7SwMjvwsJpTU5dTOa2eU6pgv8pVLwmXln8b7rsN7MGGnOmjeik/whnpXmfm7
mU0SzDFLFZP5dtd0jgEdFBuikdBGjwl8tyr3nVLGW8PW3lljlrCs1vPSGQgHt4j1xT3n6KsRNMJ5
InNg7YYpzXZVh3ELzCFd1/b75ii+IgzmvrKf1ZglgbOKOzB8NQENFP6tPppdjsFbAbjoSHb4GgI1
fWJtdoC7RG/xgFdQZ/DpcasTJ0aMSXRgCtWrkcgXxtGEVkqm82K1f0GO4/Y151saJtws2DX51nCb
5vS3I4TvNm9D1WlhUKSAfsxaXKytFTvib3UYZ/0LG2rNn+aW1KxbWAfp5k/KK0SYxfqwYzRKKSne
crjj/dnSrUchhvph0pbrttFZ2BbsmEvWMZU6LWOSspFrTLzpEu8jC9T9eAZn9pSSXDoR9jH3cUNI
ATdmEpKgFez3kfAakReRAVZ6XfPkLq3b3XxDgLAnaqi99h4NxmTDG7AbT0jlJQ903tF4OTeYwD2z
14kA+HiHWekI8gSCeLoAr6W2JxCC9lQMTOLMisSh22l5t21NhJ4Aur1tJPsb8b2NXRXK2n3Z8K48
ty4vp2RLmMmpNfakTp7LfqNb0WfxL+43CSt4MryHSfyrJw4/4IUykbCjlLRQq9l6cP1Fd57yTAJ/
2vpl3/XGs8EadTfTt7DUSJ5ubz0qgG4EcZMm8DKtCharHm632KM9KuOurenCnBeYWv2KYcfJmqsA
S6jDNa7J+dv4WwKYy6RzmxNjHwPOtoWVZXu7DHADM3Zp3vcjVXQmu6auFNZd9y4MjAJZCYSV+NXP
UujmzpkysulTne5sTfumrmIL+4YdQWHGWzQ6lIR47D1ukHnNbO29LsBrNeur4S48jVmRBK5BrBbD
9WNLfIjjULoTCUn/Mebloc2C97cTN3xChIR617mD1cI7OKUCMKuzZ2tOJ7+0k5e1T9ikucnfajwO
+Y8Jidh38/qrnoAGTOS+4eSBRojd9yIVHwZcOp8MFXUg06vSCrZ7K0eUwqYYw0tdf6waL2glasZC
4UE1Dvsx5fYDIyHvxj6h0aaDp9DxuJw6engBTVL1m16B8yJrG/m3afMvxhW4LNaf9/G0fKtV0dgD
KV0fkx8nE5QDYHj1t9EDRQe22N/upYLAxCnqUiXMh/isaV5lX+HF4lTeLBIJpiA94/ugiEnL4R+D
UPaZwecA8M45XwUjWN+dytobD640v7xcRdIivcNsVGnW87LCep5ZgvlVBQRjUM+WvpFiqW/d1Uzx
k13/wUX41ulQJy0HTFqcqjH8WhX1OZnuPWP2x+fdD0HNCSe6jl2rzgi9PjYADDit1e3pqku77k50
VRzN6bjsyv46o3zezIBX3JM3vFAVmNP4q6syklzFVUOBLeVPO2wHy288v5qmqUcLbNBu+tRSrLq0
lJ8WRU5IEDBFIILASd/M3FJyws5CcF/6G75i8oG0egcrkRT0cudf0XCO33h5GWjz+XpC8Goj8kan
pbDoMU2QeVER93UnIwadu5Zrfkf07VWu647c/wnAfLjy4eJuoadyhrBjLnhthsY7JTTAqs2L/VK1
0YZxIcozPtWEPzMtdP5cf5NMuLYif3Hy/u+Qtl2oaOEalyxSGDbbeG9TJIHeRrfAABjdRk5oHwtJ
je9E13qFFmUmn1hjH2jnwMEF6QrT+tjhwMV+U/XiNeUpYAF52bnG8CZnNhwloovjUnCH8QHZhpgi
WZs8qE0rxpbJVnft3Arf3WhGm5JPgg7VgKFbAlHHM7RsHBYn46RV36NFm/kqtG9OtyzKR/hrFW54
jAcsuW4KigWDTVLUjHIbAlm8Sld7un0jW7rJ82bNT+PvREXnjoM664sVTy7dXxyrzXOZMz7SemTs
C9qcFMIaVGGGrnrhe4rrR6lv7BUXQkTFhvAWg2UzCpf7QPxBklTRh7PNWNu75kxHtee38w8LdnYO
q2ioYACS38c7Mgf3i9uayIbZOV7ZqojCjHqyP7zKCHV484zHdw4Tg25mirwptdqcX8sZjuO0ZT4r
6zsW2jhRJNIJ2uHF22pucnGZl+S12Rj4PZYYanmrxObuysSOpJ3SQzXjZzDQDDqFGm7Z9y5KTiLG
/ThQ0zjwQoYLpCJgdWzgivSXgx8bETw0vmuNEr0t/9Lr6mkaDfsFPaX146OlaeKZ3OS1QJnYlR4E
pHzL7lNrpA4pP0NPxKjXK3PDMVeEzZjJB7fDWpYiGluij33PE38t2TObKZqI2N7Z/BS1GhIzd2iY
FJrURvbUNPKBFDg1YCbXKEfM79ZiIzV5mgWw5YnA6K7qSQ9PPKrt1rXDNKX7Ks9tgws1XQ+9gwXY
mpb8bDfA4PI5veABrA+YmHf/0zIzSfApearjzT04CLNQj1s2M1zA64zjoMMkNgH4C6pV/eX4txy8
nB1sQc305jBydRYHj5IOWToLllcLFFmQ9cZ66DRueZc7MoPM+NBU2UcNoN439bQ8cp1QfgDoMGiq
hi1udbHG2EXUmlw4vrQjTCtlkbbnPuiWehoFv11ct5/kYI+yYQAAwRUhisUXU6foIUt4DJsVy77c
wUCiphhhgg2/j3OoI9hJi7u7vrBl/bAszaP02kZ8wwyXYJowB5n5ozl0MDBZz7JwJpSY2qG0zNch
jln7ayCjkSZ/Z+Fkp350LQQAWxyYhdzsDJlJ7Id6+Zt1sYl9wTum1Yi5Rx8hANlcqv3zykN5toHA
wKElBVZ4UNYqKKmOdI/se+3A8uwE+ugjROjqrs6SD3cDCL8tbXYlUsn5ipoiIjpXel1ybDPUN+tO
skQg1+nYc4/4MD9ZxgVeabN9KCh4KE3d7waQ3wvlpH6X6EdiZPy5NfqTWU089TpvgJp8H27sPyx5
cLYVIy1HjvbCHAr/mOWoRlcm35X2QSEvQB83Pucqu6Rxl9+ZjfNsOrgYHFa03B3D2dETwnmVdbP/
BBvuk0u5bX8h2wtp3JJHtUOJ0JvZqy9tLa3PNHEhJHcSKZiC1BAGYBNoE2YBQoFEZ4fLYrDWcuSw
1zn933I1ww7+3W4pyJHHbCGiHs0YwFnxAlOSju9E3ntIZPeznpxWC/u71tpPzaC/pt5o7oGOdyd9
4tErbzktTkYEVNWHC6mNT+KdCnkOP7Inwd2nOG1b+0UvH4rEqXZZyamf4TLzDVJiDzZc4wW0klSx
t18qJw3dLOv8cpyGgKB/FtXSOAJolaFlML2MTbqvhHFXbzgctJLKENKBS6Spju63iVWhnSVwCnOG
Kqalk0nBc6SS8ThyZ/7BzkB2x824mic3ygVbBkdMfjZiTaLYVe1mNgKdAyAVYOEhmTkTGB4BQ3P4
tlr7Xi829gNUvEN56xNeU05QLw4d9m7+ioPj9uGt40HoN9imRr9fkVI4iAv1T0Uw7DzmN2wLHk0r
9R7HW5SP4QbSE0GdY2Ub33YLUZx1fh7os2O+2JlxaZD8NMzmPoVEvqDgg6j+fmwLcckK83mZWL5l
xXIdKqO7n1gObODkMmaNnxitwO892UZ8hDbhBwzFpkrEoSwx55lpAtmi+8triDhqKZFl06wLMjgh
wSI8BxEE+7rb1mFbIx4oez1YLh8o5ab7Hnb0jhC3jKTBz3u3Uin8+X/AjS7nXrxDa2TRVHDbx7qX
Q3AwXbjL7OtuehqBhTfDcv7ZrpMwbrS4zEiZTzKHR4cHlo0lo8Z2n7TC5DyMsmPWw8HYVi9sJyPZ
jVv3ayX9p7VAf5+N7Qsg9hrGt6vHk6zSzTn5YMminRzN0cLGxrPqkmynaIH1cu/eaklkex/37P8E
aOeplfZl+qw8G/K01MlAJ23HRTnLPZEy2ohszsNAtZujIjwVOUjidSI5hPMf7FlwPIKvgrFEaZxs
vDeP6GeWUWC3pN15rSRIWHdBKVofPIQVtv9acfHGxGOTxkG4cj/mzI3ppNjXOiSs2yKn1yxOpn9w
icVhgvh5cx1SdIz18D4jBZEX/NKuYrVdUCy5EvcO2zw9pKWHlpo43q5SMhhBSPpJp88nJenB6zx6
IMAbRKO5iXDKhyHAAs2RSYyR1naCPUpz7xkEasFo4BUTegSU/sRkzTUxUYSXKu3cgzHXPCpDClz3
ocUyATsJOriiYXZe0H10mqquW2Ie4u6zUKX9KDVq0rBAh3jQZ1I7QNioOIvTTx0sujc47RH4OxNa
a5xc3f7pjO2vZxvBRo+tL75xBrhsEa1t745FkGCaPMb1+rTa7u35flxXeGRTZ53LCm+aYoO2UFEZ
5CwBDpuFQafx6FDeRMtYw+aQJFRoqgK9bZPXiWJT9tWNe6rL3/+567Yy6wsb9b9cAWB7O1D6S55C
IOvxJHrT9CWd5gwch70H7mXagjNUArshQMdVZ3PGJabPaTmnwQOwQO3hU2TuUBcLABT21xe7GZ3I
BPfvO7r6CwAfCUozsiAp9RfVcy/NBndQQzFIQpHnXXFiFwe/Hl8D81x/rMxNUoehvZfCtk9MugSo
gc35uiWyoDUXgejeaSSxtL+xW2tkfqwJz7XEU+ZtGUZtGFYGRiYbECMSR43QCuBp1oHSz5g17ekv
3BsnUpl8pcmBLF2qgk6z/mDMZaeKYheWOJE7KCsvJg2IoGg7IIhuEQ0zW/ueqD+cLrI4CyAwolO4
QVk2cfR7Jt+n86TLnchotOXNoT/H+9/6myKnC45ahI2gxBfFK7DUZ4x52HOaPA1c9PSgyomcqFJP
gjI1wLck7jlu3B+maQy1G8BudtPcSD1pBfDT1/zGy3ezbwjRvIlwZYZdUpsXHPwotPkxNrufHN8M
7Uj9xMKTQ7vEMjDdQP3y1jvNRcysRVlJziaHz4LSOQPhFlNwBk4l7t/6ZtuJbBHBahgxPhM8cmaX
2BzBh2anY9uQU/KF/qcHm10TR9ngrMJ0ggaa4HJTrv6FiiXD7uYnqiZ9PbSJfekbAh7t/4WSvKvc
ct6DGN+PbkUquX5h/2DfJa3Sw0Urp6Co2gei6PSgdcMLgXVr72hdEomte+bxYvsTB9Cwlh8uRHns
ILSU0WGEXyq+x9qzNWrD98TE5ZFdBR1WB6YH2z3hUgosdSOmZMdpDAUzEwc/7LlWjTm/L4+t26io
rDW6VhDaWQEv+8JOY8w71tkgVugTaep2S2OfJ43CjJsHnF4PsgdexNBHT4yg/hY7DWZtK36tUZEP
i6zBQ2LtznQJS10rit1UtHdLwzmAIH5ODHpP7p21B0o9CySoAEXZRI5GzwFcUEIYRC1xvpySnsRB
klX/1JIT0l29w2pn9WUT5WdmY6b30nY5mQhIK30Pd6UR/0zjhvHx2sarvOhSYsY03YMdJzIcBZGv
bNOuFCFuR7o7PpCMVta7vyrFjVyJEgsIuXHF6SSYh2a/Zll/NLCCQdE469Oj0YG88UgWBCLJ+gA6
cg2djZB0Ng8YnXEMAo3bbQ474CZhs911xyHeWLob2RikGV2gjPGCC0qBBppEfuaQwEq85YT+6tyw
ijhdKx329DAha6MxZX5b4/6nI8g99Y01P3RwO7m0p+Oq8f2WjELXqV+Oa6zEeQUX4lv1a+EazpmB
IkzL2jlU42oCVhrWKLs1/OWUtNzVgFFQ7Bpe8fMj1AjK8QZLO8G1QWCmECEEbE4l8ZZ3XHvsduJ+
Df7vv90anhOmJrydmmHiALvtYBEW15UUy4FuvynYzG04DK3LyiL11GFY2aDdjmfRfAPKjxPN4g1J
WEyh0y8j+AZdGDGflMl3YeTFrt+wEvklIb7AZRFFqSotTuhNKNgeqAmIOJ+0zMkzxs6fLF4FBzPR
wqre3L3lNEbIybXGy0ORrJ6TMTTsWDxA2jx9EWYvjjOh6rHk1G0ZbbefqUrkEbsmUVtNDh5h+i0J
YZKfTePkp5NA8HnujW75rKrK+pPZ/SG/FeyudWLeFQ2Zqf//Nu4Nd+95bYPiwD8VHDWZqIryOPLY
wWatNZe0nQX9XfZMoZlzSnHGnabUvWhaiuOh4VxQ0SxBiZAVAhLPL1utfVF//Av/ItsBMaX/etsB
tH9XGMf8ch2+Ms2G4/6y8vKdnXV9WKmJHlmgnMyeY4u5TePOaPcdLRUvEqUT3qd1igcepBjlyPUH
HqV15zIRQzgaOLLWdZ2DlgGK4Juh08mUeREgzSSaMtia6eSE85zoj/VMuF6f0pDuNI12ovK5aJBA
RpsE1CR5VquJ41qhXQh5SU5I520ux1dXIuYjtTlIIM2C8ajy4urSeTOFoClRvWntzdPAGXtVtcfh
E35ie8ubCYo0TZ1Og/xz7PrhQW+0GGeh81J0b5n7sabJrnKfE/YSG7sRWTMhNATwOCjazmPSA/SX
7mXos4NtgK9uPlRTHfR5w65TUT1v7xMsuZ37TMkyloeMvJ23BkA5yeoTbOHbzApwMleUs32llqCq
oFthjlgA3RKMemkxAWzKDZ0UT4h5Gnn26ob3bCDxDRRUQ505KppBCosoj+pJf6MRqDdjWP1pGAPX
TV7j8SxmLFMJRUASp3Z2Msp7Y4Qwj+AqO2KRFYoFFG0IoSQKsAqwgLq7VYM1WxJW/InM3Anc7s1j
A9YB4MBofuowcSsVsl2ycvxO7f2SfbujHXWmBiSYIyDypwbSylg/NJc1U+IiKw0HBXFTOM2O/fFh
0TcWhf1HKrgT17SNmuq5ckwEYnSJiSMU5jkdjsoE76Luh7vW884cPYhlfIGQ/8N3T5W9jGb7DQzm
Se/GoKT4F6jeFcEeiN34Ymi4nu2EP/OD9prk5tOUvAhR7+FiRU7lx9p3C3XvQPSgzt7M9T0B7yMT
6MAdxwiN80KH1s+ZyuruVIdM2LRRPP5WRDVxOYNBCNZ+wVWlQlihuIMbzJrf0n0qO2ANBHPicJjh
d3nai6Q2PCnoR3suc6L4+aeLtmHT256MeBs2N+B4n+CpwnvsdXRawwDfWIeULseL6cR3HIxzy5Fb
nfO+D0HSBCgQb4AD/Rn7tqb3+9HCSVBfUXNIbN9jr90VZOOZgJT+Qc4tsG92MCY9z3tqDVBm1dlg
lQZfAj2J1XuK72Pxa2eJOuuO0NckMH3bDVsQBNkxypqHyq4uavuclh0uxID+yz11zIHOx7hRLlO1
x1xSs84uTMaMygRTWYBdMFjeqKTYuGSwdfDXh5+YVYvHa3iun4CC+iO2wAq3nx3vwTF/4uCISJXt
UhW/tOa8n0F5jYuvxRw4bWcHtGwzvmyk55Z9aLH9yxrnbMJtTsQFRV9bBSaJKjRnwqU95O+U38u6
PE0oQG5CDW57W9kFhZtQiG5GFHTepbDQcgvqBzvkwrF3bXpqM+r38oNjMX+pd1znh4TpH3gGs451
bLBszM530j0VxtcoNnpK/ugseQvv2Rz/DSL7a3HN1vmPIMiktydgb4IjmjN+tfpZW0r8RP1h4qNy
njj8hqAwgvKicJQ0AGYgdlEVkfgojGgLx54LjkLrugOLcJdxLRWORLzP9wvBtiSPNDKmpvc4DdNH
SUeTYkmAnE2byXq0stex/MHx7ZPw1RGEs/ZBry4tPYTcc35qoupn98UNiDBzo4vPoX6u8KxoYoTU
9VD2r+DDDrg+7nVx0rGoxvXVpQ7BKFeklkunnbhBgqK4IwIRzKYKqmcbsPFGkdKcNUFcGsHgUAP/
UCeH+rYYVQWO/febDJ4UdxoKJe5NXVxoyEBJxvJ6KlQB8rYKK4/33cAajN9bSli6I2JJ2eqaf2FD
zbLxsmBBqJbdjKQ9b3pgaHe4//Y1+HpzwjzLrq97M0stKPcVNgdKWGHs1vnBxfaZ81jUCBpPJrH1
4ZD3XtStPzc5cJw/unF6HUkgedQxGuxF5RSSezxoeIQxb4YEOneIm+GYbgeRv5FF7uhystiZq6nb
LyYNKhMnKfru7f5fhhpBW66feDSV4MxpgBAuRaiLs0a8mppwiv9ovLIvSy99i5PzgGbB5oGVMWFQ
JyoXwpwYn4t74CUnOT30MTddmV5kd9SKu5E0rbk+wOUhqzD5BhPknEc9NCTR0wPMMtHMgmY0g4ZG
hQlgNziGiQ0dsHMc/tTVo5TPNmsLsBdFVP9jAqIGA45Gqvu83pF4+L7pEtflmRkH8tbNYQN1i+Yn
NkHoHn63jH/qtHnMwP7xpg6WDCeBhf2qeJgUT5J4ODHmBh6JmMTqWVVyKEFYXcv0+KjW/JE0M/2i
NV8rBkQQjSs0HYytmEkoz+Kl7LGpu3UyOh+rsoL/ODqvJUexLIp+ERF48yoEAnmTqjQvRFq893x9
L/phJnoiumoyJbj3mL3Xxvy6CdnWQ0ralBEZbfSzQ+CoyEwTpNky9RWGCfYNHfT9X2l6WdETCbps
lmtsQNwCmF7bUP0ZDk/axJKpQlKakRYR8P9TvNYS2QDkJqjEDKUdht+aHSi+9SSYaCduQH1WwrIt
cW4V0Q2GAU3JdgkDN2sDGxHIVixWDQzzi5mZfbmBi7JpVQluigAW62f1JmAMP5VK65PZ53ap5ANY
d0bpVcQls8iHIXwIRmILTYUTXz9Z5iOPCQrjPb+v5nB9vjYFd4MiPCFJsJXiEjE3SMJGrtpl1WXt
o1xzEjU6NetWa5VZ9aM3ofVBsjcC3StjVCB57gEh2TCi3zUAu9JUzTcsTMKs39Mj24l8yrEd0BLz
FV+Uq1aexHV1n4BpcNlk0IJrt4FjfOKlnts9S9s+b/FEZVtBLlGpDNStNGgyerOE/NA6ehWFN8Ra
BlbovtjVs58V7MdWcrqM19Z6CbtzX38H7bcyvsYN87unMYkPxGpuFLJ7oW3vomDbl5jho/lLnS3+
t9dYf9qAmJzXtBwarFTjS6N/jSISx5LZh3jP+B1V3tSoZZ5+kJfyIWnXYtyPLRNnLT+0ygXN3Eqj
cvLgSpDfzSxi8tkOsRk7EL+2RVQd08DYUdrvi9irNPEt1n9iXbU7OzBvRDjoCJIKw0K9NsH6HG1T
rveJxFvDiiWda35civ2+9pSOAXVqA7LbV+WTiFVUlV5oZojqGZnB2DS/1eIkFb1vQF/Rs8yV+gKm
UkQdQKCHRm76uSVBZBMnEGE7J+R1S43gKnPcR7lxhhj2HsnQOVIL+8pXnzGHXqmmM6KbU87AGSv6
mneepvOtVeW9wABHm/bN5AdMhisFbVVApE6KUPtPWBSb3dIha97k9lcF7RMy3xwiAfHGWyYX7qSM
t2uOnwoorCGTQhGufl8cwuVZS5CXYxKducbbu2HpW2kgmkEjU8hkIIIEgFPdHKPdrO1EOaX9eavh
5qfIDxiwdZeWJDeTvHdteg1Tzin0YOt2EnrIiWbTkUwO4bzNnTrBjNi4ZddI3GOlXyaqw/P0bTXg
GELFp/9xxfmPVvxQ9OVNrmN6EKsjLXs1lVi8Ieoh5eXUgj9TfJIVyt+o7JvlbSTiSP0ZA0SKArAd
uHfg3koYqsZyKwrzNhKuO5kCuTnCj0ryVr6wWxWeaNRfRkYhLFZ+BAFhl5Yz+0EEPDJQA5zw1DE2
WtiBVbYRWLDoc7gj51MuGB2DTtXVY+lYRyRJqvjEp0NkqB8L3RgVE3wiznVdPJaljNOQsF12D2JM
iU/dhekvjZqLmYSHaU7fUFNRnULsVKn5VeNFJU6VbnWm3gHth3xESP7xVmxlsz6W6KEUvbktUcjw
M0PWzSQhIBjToP+u20ewpIyFygcoXGShCuoCxHqyYAtjdCQmd1/rzQ5HpqYdGy3yy2n2sf10ChaI
ReDdP9KoEMEoeQLEwuTSEOSSeTV01bnSjnBMnTCnIAzM8CtOxIvBpIAVlQ98dNeob511tqJ2A8ls
Y9Dtl5QYViVwB7LCGUzNzToC/Pg3NQIlO0R8Vu11LCjr1tpG4bqdbgHcCd/LKpRKmBmT8QttuQq2
mRLttNlbtNapZKbCa2EhtOzby3+6WdpJyQxIcgN0GDwsSu5lgwKJ80vABV2p8ktWFA9Qp45I85er
OCx53EWoRvoAukzeT6ovlhZ6T36WJI09Y/ZMEqAMoXcsEFeK8ZIMw0sAFGjtN0Xor61dijrjcign
KqI1pskrCLT3VTm6MMinCCR2vbgMhuJq6rLpEFZ32Vuy/qjdFZwZa+UIel8N7K0Kba1/KiL2isag
y9UvS39fFSHS8KkbykFbd4vhx0zcUNJP28q4aQte7RmvGjrntyJPOMtn22SCF+uIQGiX2lOF1TZI
dDKpKEgXQmnPGZjHVL8OM6RaVvuW8FrBysBe43L8kI5iCeVONpvXlkWUipOvBdaE1aCocp+RuxOI
midDD044h2fhtAjDY5yKe0zqqUwZZS6Fq4LLjerWK8kW7UM8U0yx4+CjwUZi5P1GllHPk73SAt/4
aaAAQ8jZjmC92zreTy3oqHG3xI0rYf8x43eAlceQ+V67+P3IWlG9tu29aW4r/gXCsKBeDeW80CCh
WsigsE+UyZHuJBPkuBAnEIv+WhQueglj3XSKgA4YIFO6AluJWJRRYYvJ8o9UGSTMSLIysMaEZl9I
6gFJhIAuMUyPE9qZqCYo4wj4JeidqPWVFMcuL+Z3kyU/n6VNxDtQcTYwDHJlOdyOyb9S0gi8QIwf
PQONolyCMHKjU7ebXaK/DtKOSM2T0QFlxbVvHlNKFau6YWEd+0/u0WT1FuB4xNsZokOtOeX4PDvU
OmH/21QahRJrQbJ+UQuIwoSxCwQovbrEILqfnDAlKOk7R+889NFGSiunrW7Ib31TWXeoqNpGkAgb
oMWbDGoCwqwx2dMxOhYD2b68xF0FrA0FPIlxU44or7DDprlKose6Eir9HlvLoeYma+PcpcQBSmez
hXmj4EevLClozVwIpb4eHOPV9yqOZyQGQCPMPZVXrAXQKbBkV2TjqO86w2FRIKlVwg1ObLBlXdns
shKWSqRZB9JUDoMhU+RRpy73UNorEKdENjkxgxXGhG4XXVm8qZumdVqwxnIkbA1+M9RrLJoLlxTc
ERpwCLhy7u60CXKtA/byZ1nfxOJsE63+IodXIBFpw7aFDJvJCfQPvBvIBCFdZNVrP6EAufdleNDZ
QLHqsYv6QO7ahtT2KUvdOsYL8RooHc26Yata6xLUzZ4NkG/oNshf8y7/BBH7MakHnY4uKwJPxvlj
1Ko3hpC9GX1WpfG50OoNReFZ7GGNEooYc5ZyX+Kcqpilwd7p9KsFVY3nLbIijDW8KHPB3X02xL9K
CD0hBxTqo4EpcsltLcokzlxTv4ftI81xYlcMlw2XHWSS/+oCMJTvNPooLX9sygswlW3AwL9ZGFCN
THn6yyBx6DuV+RlKog9caJMD9cxavBbbMtymQm9L5FGOiWkznAK55KfNses8Iz5KlJMDWMGynFC8
AoNjnwllJdK9iCUBqylXI3t7aSUQ88Ou7k0wrtZnFs8vi9y5PZ67Kg36U1oMR1WgBtM1gsKAeNqj
OgBR6sWH0vxow5C4kAH2gQw3Shmn2rFEaXCHCvKGNWotccJIB4Etuuk6ZtH2MVAJAhOsZ6qpPfhZ
1sXQ9BjOBGnoa9XoDR1fsD4rKo1MBFaxxS/RK4m4rVZLVm5E6RGeFdP982C16BQjJd1NofpIK1Iy
ayzRRKRMzpzkxSZOTdVrI/kxNe14QXdZOOi5QmaQsK0SNeRERcOJkGdEx0FuZSk6bZ7/wFUYOMvz
z7gumQwpjFgUNmgJ29sAucIlrJOzqSTncJjUndQzocsHk3mkgkZn3FYwQL0ewaq/sG5Sc8XcWtb8
mvELnhjb/WtXPUHebPNUiPcpixiW+GsviKO6turvvkTGE+O6VsM5OkHA+leMmBc7s+4PQsLQGLar
r+qtayy0fUYWm8+EKeWuVxNQQGW71XV6BqtTHGzllynWJw+cDJ71YSi8mCdHay3MDdYr+4Y7MfTi
VpTEJ+P8fwROIIUiDQKyVk8YLTOqF0mnHefrLhdC0IIJ7VthdF9VPTJ9Cyo4+caTLqF3gFS7FSNQ
J44Hya7aYCKz+xSp4rCTu7i/rG6GKhNxYUwJL0ug3znI7+k0AHsugQf3ImciOc9/EqL0M9B4RQ9g
43P2B8AiOmOZzyzypWQBHTtOv+i/+z36xcguAqXfTRMGLSmTlBsj7q8gam6dblTfGQhnCFu+1ku5
P2TUNkMSsU/SImfmDi9/SoC63mjR2OZzcjWBeY2SIm/a4L3RABbt5pqfqhmZcpfrukYPQk8HGb9p
t3Mc/UqGwGJqwU4rR0vlQKSwRuFXCnA9FPymoHKRA8j53mL8WkJIVC+JBjV5EQq61wSCT9MnDGll
sonjMNl+RgrFy6jSnhsDgFcSTha9vOYpmtsFrMV3mbaWJw3CL1Jv+lO2NRsjCN6qMeFOgjsDcF1/
E7WZCxIjF0fDTddCDh0lZhyDmGyUxdGuFrYbbdr+RpG1Fj4D18o0O5UoC1tWPOx/5thNTYHvUBl4
hARQksvDRMu2Phf1YKneogKoyyWr3jV68BwFWFxamO3NSD/EoQCqmrEEUdz/0IQbexVPL4nhjC/r
+NuQ36SJkt8uuISE5iTN+rRTlkzezMioBvScYKmBYjapr5aMoIO1Ip4Acyma/qJaY36eJeOUVe1e
tlJOP/y4ZUXQewqFfDPEqHJAISLU7dLeTSppwY/PvTlFusTIISWBuMD4hxJh7KJPcOAcWNNYHuXu
bYAgHijjV6bURNBz89VyyM0uHNCekprb+AtDRas13H5RTkJd7xRgIoqW7eee8KgFwpqOBFYhrKlm
aHrL03aL9W5fxs8uMfcSOc0potdwyNyGUMSk+mp0BdKkhKgpcSRkW7ADDIIia/lXAzjbyNXeLLCV
0rol5wK+jB2VIAq5oD1sRw71uqsy8E3CB6MbXNKzW3Gv1dmM/p5ru3xiHCH8MgKFS8AMa3FBLO5a
fC9j64v+OAdTooslfqyvSf0m/YEp6kexTi94sKxkxFezS9FpLxX2hU/DvEgN0lVrT8IDS4l8Exb9
qx6lO0hS+HrqrTG8hsvsyS3I5OCbadpLGpReHRPrKREc4sxEXWEkcuM24KNlswUTNE3xX+nKIY7E
ndWm7kBIgG5d9a7byfKzXv5S+XNC7zmCpapoIgPmxwEDa6mebQzPZ+k9r6gezoJlOor0T8U0M4F7
Xz+mgjlLZf5rRYqy/tTsNEyQyk7sP1PmLtAYGYOzb02JZSA0GTbIdWHIoER0FiAHE0KpOfwWzP+i
8gcaAjk6t9OElIv+Iqbxixt0x2m7l9SXNAKEg5xq5OPGdofDz7oPjG3SlO0gIvG+mDbQNvcKsX3m
h5ETTejrmpNZdhzclObfZB51HqpoxW7/FObiV5DEyLKhWUmOGdMqgcYtzok1XEdKq8x0umbScekv
IFnssCrsinS4WQFS399kVbuOytO0trH58v/U1/BgZTCLYcXcUGyuegqz120ruA/4VLRUQdGBmHSe
Tmm+bOMwsA39YZZnOa8RRSx7tYN6kxanAtw9Qag+4BiIAw9CbBkxplENHArhnYJwupD9GnEHrVkW
jNjQ2MHxGojJiUablgcwPO8lQxQ0ZOQNRTFDDsMmAdFfLNQ3yMBUxeBpR34u+MA8LnO5eNhj2Dzl
21SlNaHEz78T9ZVoEXpBMGcd/BNXHy0kEg4vU6+19pB+JOiUMuUVt/xOWVPcESlvGkFk9aNAWQcy
ynxx6HYl24tlxtepMWalDMhpbqTj1JcbimwnVI/9zETDlO5LarrW2P9WNPEFYqYMZ8C+h9k7ME+C
wmlP7JpTBJLToc3fYSwsI4okc4/kAlPdqtBDBm8zm8IkQgQrgjron1bP8NtVMxyd1SewmnV01N+l
/lKi9hw74CTEu4wovJJqa7K4y7MTqidTw19A/jvmMrX0luAaxaQ9JDzIzSZoR3ZFOzJXoPgy5DmX
5i3WyYjAhUWkwIZPKw531NDGdJIEpi7L48x+4F7Wr0Z1l5FZAqG0BeW9Ae/VKNifEJiZASJqX0ja
I+B7Nr//EjZ1gKocVtUQg38SDtCphSAd80YhdhU/BSq8rO+4KD8E9E5dxsWJfHMacOazzLBQspfS
WZc+6+wj5xURgx0yI1uWS6JPJLsG8kECizDys5/67L2WNNeifplKkCIMhRIZVVcNdCaj4jK/xRCv
CzMJMY0c1rebIGugEfM6aWuYJHmwpEbbrfRITZEvp6QLaQ511F6WWaUdsE5dYpDKyqZWDI9q/oD7
53LPMHcGYRTjl6tE9K3PQR5+pLq+AguO2nQfG9NLk0m7BLYT3cWm6YK3ISmIYZ7OehX9DHL0aiRr
2gzzHT7E0aKkIqua7azR/03giOOcxCKwJMHBmADxBgT9bkpF2uhTuyU76BZgsBWX69AqTl+oH5DN
b91KxaSii85GaLpk7bI4v5s9DrrAsotWRqSC2y7Z6Mznh3oi/zyh1hmL/1dFQyPgR+IaNCtqU3wE
WffsETcCenlNEeZI8ucglV8DXOSsI7swp0PkTs3DfmXMs1+K95HyIUuvehVe9U+puzWYz4L2JxMO
gRJ9qa24b+UYy7H5PgqTKy/rUZm+JxNhP3wyHODvbc+wiZrW4Glebb6sQwag8kHeIH5LrwUubva3
DP0bGpohMrEJlfswjrd9iGDHYpheVRaPsO6TQbvrgX1aYuXXDRsZdV2UvItShsJ4fh2z9KVvy7sw
Gp7IW1cony00Ck3u6VjMwzJ9Sj2oHgVqVDn6MdztAjyBbi5ULBtxU/6Mx1aH02tnjjzYPeHVY15t
JMNktxz7xG1nQ3VvsOfJDQr+PrrkVsSf6PwqAhVVH4TVO4f3Vk6mFzR5e6vq7fr4Mqr0jjQ54iBc
dWnBL6fYlejwEQgGsWGXnIUhOy0MF4ey0l6CmR3R/EVhKNEfbzuQQyZDdfhyrMDVhdKcDavZnBth
ICoppmDtNjxDcOeilcxYoRziPyrnuY4eXuK2F3G3hOovKoICKz0KPGm5RJatBE5Yn5RkL7bvmWXe
xHhnzXck4NSzsXRYGh2eruQlwPjLY4SWIOKYXcrvK++bO0dPcoe2KIkPvW7shPyvKyRvfSmG+DWq
HhqOnQKoVUiI8hxcEKrCt9BmB7CRBkXxlOeXpnZZgCBjMyTPSCE/bzGP6zVeJziRPXcnSXqdiNVm
C5sXK5HBRUKgaIxaiocImgqd4VYBQHNL/nF441gn0TTACqMxu0QByS1mG+KOyrVALUxWwYPFsH7k
EWi0jfBP/rFqF7iBQxCE2NsydV76sBCBbuIjghM20uSu93bzlyjyM5M1QFsM/WW4IxZGeBMsSS+x
V66uiV54Ored0QDKa3KWlK1x63LV/s7YBEam6MsS3wymWwffulj7ZlTZpAf4WYmZqh8ZgnLX95mf
p8gpIb1qUriVGJVYLH64URgUjJVHvF/WxdsYP7rH5yGdaBXQhE7PFPX8FjVp1thBsMmvyl/xOaPH
v5SoMQGMCPvYn/32ZXpiOF3SrUkpXG3rd6YCFnLmwX4P38oXXrdVcXy1fGKPjWqDpWXGpHhHTown
W81eQnQLIzc53+MlgzMw5EiIhpnUt4zZCZ4ltonUkjOLs0n6ioOS0bkx/AnkG3+MLG/r7WJbe4QC
/Yt6lLiFZCzPBJ3Z1i8NhwWhHYkpkw+WI0BIfvIrkjrMczR+hfAK+5zVrjQ7an3SHyVGGHPH19al
+6niZt00ToVFFGc56oDlNCEHnoG2b4q/+Q0qATplfBeUoQt2eOLplfd8da54zH3RDocb3LiFaSJ+
49mlCNpQK/Dc86MNC8E8/ID8KHjO+8WtWRFmezLquoyfCdUhxjs3qLZC+cBTgzwADydpz5noWJJH
S+qMw14ND4J5yKMDt181+xTFYcfc2BOqAyohdDA9fKN9Ca2OLxAyPNfmW+l2J0wScrBpjR9MvsYv
eXAoZksoY6PH5oQxCvs9SHj1cpZYp4en2vhqTCan00Hv4RFta3g4PmpXSTvPypOtcpi9iO1DqVyt
fjbcXTSj4aP6KFVPM4+9dklLP0wvbc2PMKFZh5nTX4KW2+P01ELehFcxcXPN61AFAMagagv4RfVH
zz+V8l2YTjm0eh0ZsPQdZK7wV3WuLALjc9pwE905iRBIM2bDwEcxGNso1lGxsW1JvyWUikCATOeJ
sqBVnzQDHZNp40Thh+Kk1TiwdhpU5R3bAzM/qejx8SBDa1ps/DcqYzCkmtIuSAlEpEN108zFvV3L
R40tZ/yUAidJPTSdarerM1dufag2Y/3CQcHjHWCI4DkjKYjFBROz8AtMdhCh4OGxJ03FLZQXs7e7
xDek3fwYc3teDuOrzEg+Qply1gRnVElsGhBib62PlLMWrwEeNOWFR6SoDny7bccfPgXDrinhWLLs
4qT19Oq08LqEwUlDQb3LG5+HGBUa4/Bb9hqhTiBPvll/JYUExNeFqDvT1na1xqkafWriSZ8ORnlo
W08U9iaRqNmeU10ybUKG+SFXbeM6lyhIY5kf/EJiRBt3XsjNyoHsq7s6/F4MWyq5LKrbYmxNQrk5
jGZMLzuZeKDUL8q/TNkr8h7MTgDFdLnUnaOCLPnjo+A75J6sHTO1J22r6Ge4LXw9nT+d0f5WKJKi
nWpRmYGDjXbMEAv5MsrX6WyLYA2aLe0Xa1yh2EmLUzU/TLINCHIdUe6AIR1CwltOoYRVgDNg9EYp
d6LkZCEbYOsnVZ7vi81B+0rgR0IZCgIFsV7JNtKuhkdLOWP9UA6qLWs3VtpbYLlWvRGphlKcUZv6
gvEwvGTwsYcT9i0W3jwBwffwsZD/kULBsknM6otNhUpPhpTG4gKBLq44e2UcqbA8mavsB4TqhKlJ
Lqi3hnYIMYNWEOGFDfuSPvBVye2BPxcgtqSg3zQ685Qt6hv9VfiLuVEWH1QEBbxDDHxAvg03Yvng
reFXJ5dm2DHXL+CGZnyD/wjTTj5WjN+bAknO2iPXE6lSOhu9Xc4/QL9MNsTB8jUDHuTTJeemwQvL
xgqlwks36n7HCI/DjpQvrUbd9Jgm+kKRtpupEAB9+bYKSgbhbhAIgX4IHwtsgZ0xeHJzqhEdYT4S
UTA/C3nHyi3u94RMd7wgGZwCYjdJrtw20mlmlBaL545DRp0fKstMzZkYyauYbryk3DUtx8cW8EF6
HbfvCl3hJg2J1t7Ib/nkchDLgZ+H2wyJ4XQFc8Y2pRbBAdwWtjJsrZo980SrtpkPEF9qyTtdh68N
5SDi7T4SNMt7OCPDnbbG4tQ5DjEGE5vxuHq2FkcCuEucUylCZ+XEdvHOZdEtooUAiIPEZiujmBp2
8ftk2bN1GmMqPA8pZ0BKp7pFqdKJtlLh/tyGhgeSpwI/QoBF6sr9JnxhvlZ/S0TXPXnHKOD4ZEEo
1iYn6VZpjkp0aXlwGGznd+uzmO2+QiKDW+5CplS6nge23jDiJ93OQ60mJF6ELN46dyCXMQRWNkix
OvwkylEn6EzeV6LHr1ZGTqo6JSwCdvm/o7Tl55thwLGq+QiRST6E5qxeNexj4FBYVBIzqXG3b5vP
NGY14dNCIWbFxaO+ET1DvcSdCS6oU9+K8lust0NzJ2pm4F9pnPGnJfOG+sThdeK14GtrfR4eokiy
z+i8ID9jE0HWX7uetnBNxPGQ8lUvV2gRs8oQihTCTX8U0ofOr9nbLFZYx5WNnwZ7Fhk6PQSPfmBe
VGsPVJ65befkhsdBrRFcILwysJ9ylLduwga/2nT4ZTfs6qYzp8HE0KXH1n0HLsgSFGvXUUYy0O01
yFJC8DobHkI8dXZb5XchrSDG0n0Z/vDlQQ/4Lput2e1m69M0/BY0uwrhofHammCk8aEUh6g7MsZK
RCaXIJSQlnkpgoLGeDB5U54cF+OFmznH9xF75UX5V2rfufE1N96II7itGHHzl/agv5B/AHGBiGr6
JYouA+2928DGaTw92NfmbmDBTa2OUmM5Ycdk6TlyLeSZrSIfx76xkRlnOLxDXLHYy1poDNiZ0IUv
G3qBkncFBYy2VonycsCPxZGGPrUGvsIRifWV+li20zdK6v5SnY3bioH09Tdl3xGrlIx2tiCMhNFw
FwweeAcSGB0UdYkBwOsamtQf6P+2mXihQO0H5j9YwjfMiovql6IkNr6xVnDr8OYL+Zass9Ty0+qy
tKBvaRhcQydzCqyKM7JDDD6x3to9mRwXoi7YnnN9pQzayRh3ubep6BE3dtYjTZ4woCJbfoMEp49M
BQ/gPRruO+mEXSFkYDJsm2yrFfsG8UIxHlWyNBByEKc2dqcqukjTXUjQ/Vac68SI4Bo1qJHkY4Im
5WVBBr/A7A0Nl8eMuqqkhQTCXE4HrD3E2PJecNzx0lVnHj9jpLP0QIcBqEEnBvdqFzanSCSjcuVJ
8NAZT56sfTkVrAKgSa3lK49VVOwoaKkA4qvO9P9NtTbDPj2SHMnBwX8zbqGU4SWXFVZpz3Hck6XB
QsbXMQvi3DYcZV0fMl+2FTw8IRQm8nY5fY4wRYH6SKlTshCIv61+C16AVKTwZzpzO9TXJX/MI8xZ
8SpUxCUgq4FDS3PLilkUNjGZTE0w+ZEl+mEV7/ul90LotFNFqDLNKdpAJLboRmpHZ62qd+J9TfOY
tV8u7TEZkSoQCtO/kRJOVWYQF/4Sm2iwxoswIsPLfJWxC1MSRfLsdaINppNWMj5BW1lBaQy2BEai
ZOAxDkNOOJG7yzNXivVmUQVk1S9tRTyGhiPYKraiQWi3gEabDqEfrjA+t/V1ri/z1NNnnIryi0Aa
jnd0dtGt4WQviw+lWZxi/sywb6P1LD5aTt6Z/KmElAdBMlG/IJCRPrS2A2dduWbJ5zxIjoi8YPQ1
hmIVqIS0T/jqM+oM2GvYj1KDY4WXpT4vnP7q8NYZHWQi1W+Jj9JqdlmjdJqyGTsLwg3tFhILmCxM
mhRcj412NTOoQTwIxsTMOTM2Y0+A4XLMmPiw4m0GJtkCQPTQ7VUUcFu1vsQ9u6wfPuQu5SxfnrH8
XTSkToSEW9efKgSXtkrtfBiZfUHjo47ju2uZfYbXVnxVZKxYX88iu6oasAIWjN+temJiHwwfQ6Vt
OovR3nUCNpXVb6LyQTYWevf7Ev1D9OESiHjPUB1DnNS9aXjN1JpxZ6gBA1ljwlXanYgKte8IH5vJ
UtDKRfP7mgQpzSRCQR3vvTTpOxZujYTjx1Qt6n289EPUu6FKYyAnnM6SWXihxcZFmNqc3ddYkG82
UQeanIldj5Rlws0uWlshnThmsPUhuiKpnl2LU9ds7hoGtOwe/9qC3VA3yJ6RcyrpC5grag9UbqnA
dgrOh1JDCqhZUdZ2KDWUcYHJWAz1O4Hci5BwXQUCzfjMcpQAbTvVdpGepXsBIiqr/+o46Tx64TE2
+38xVJfQ0gJUINotmPEraMGDhIsQIbDAdl6Hs1aj7tYtE32VbLy2/zN47jOSJOE3UJVTqadeYPId
hOKIyZEWIm5fS6QUZZ+zkjUlWFrSVS06jIaKE0yMtzp9cPK4emqcSsQn4WP2+1J9x/U20A0NrqZY
fjY356pXvxshvJEE61h6sJM6BgbxQvezGqyWWYkcQChYPf6VHW70oOwOohm+5FKa2OqdQlutoeAu
Ajm8rcFgbBata2/lf3prfA1kmiaF4g5zdsCM7Ut199sFGmZy2oiK1VdRGPY4R9gTZFpNed9myXsl
hgqrlzVUsDwGg4LKpjIJ8p2OsgRJoPmZODO1qlxQCqVQJ2Xrp86Fr6RicF+S4oV+A3+P1ZXgukLU
LqZO2F/Z7QOya9kvrDFt98mYjxqO3W12Kqb0LgZjwgI8OYDZwPPZUjR0JAzIFQM/kOmqOxiC2wvA
wyRN1Zm3MrAhCBpt/FoLTZzOmdI3QKTwh9fRqvHeNWlzSCGnFdSueO1ZQ+LX3SJxFNGfz8SZqaRc
DcMEJIjPUZJfRDW6ZaXxmk5QBHt8BCAfDn2e3xWxP6zqYIrk2pRIUE9CLO7NwRJZR9SSN4XRD5p0
WOUAAhkRQlhriLzBWXNkA3gmmwSzNYcLWFHSkU1l8KPxpDFkq4mh0gI+/dLQefrzg1DoZ9nqf/WG
998Q3qbgXs9rndtd5QSseMioH875oiV7Uur3mYl0e+r5/TJHYwxaJPrf1GiHDs6vYIy3Forzxpw4
VYrhIJG4kSInTvnyela3BaPdZblULIcSSdm1jfEFUBALC4E1kLpQOJUpdhrG+mmQffVG8Jpy6m4i
BFz8iC4U1xfA+SdpEXhv9MKHCMD+sNwrbehqUuxXFiktEUhaBoPhXeuRsfZ/jDxPgTqd+tl84CNV
uu4GOJ2sCwHEW0BvKdPj8xh5jkJDR+nhmWw3ReC3CmNmJdvSfizWBZrtw5QYXzfqrum4YtfpWEy+
QcWcsbv31b4u2Woa+amJtF06HJp58NK8vSgKTkrNesZScKqTN2VFQa5rfwW1MeavvIu9WHlpFGzY
HROKnHZtYFCWHFNkkya0uJliTCeQfA25TdCf9SQ+khVVUs7chjxn5pihEHqbkq90/FiSAd74sVC+
4W7CiVo2LStfKE/e2BGUtDDXYkOITwtFasE6PZ80p6IAiVtEo1TiA3YpuZoIJzLxlwR2giGtXmUJ
XClq/VmhHWv5XKRY2FZThGeJ7U7GmhEQGjGZ6LQS5uNLq9u9mNiBUNjivJdIc4t/jPC9abE90Slz
mLkCUjOog2xlWkAmyKul0u45ZsO0dKbxrTE/FPMD9BlR444ZPar0ndADRj0jfRaKzCE/tm2M0FDd
tn14bGIOmC7zM/DaYXeR11hLFThR0O6SXHMLEGRlz6xSJMms0SHGQgYg2UEaLFbBpLQR3EoomitD
sVaB9vACdBUclPkbJtdGe7Z9dy6V0I21j6JAjdxajH7/wGCSuRPt4Bo6RJ2g4VQcOah41RCyg8aa
AAS187Ga3kTTOkkZy+XMxjl8TJZgnyrLXp4GYlF60t4Kujp2cvJeHYNPCbg0K4hj2S3sTgviwmZ0
GyKIOWFiTwnIPAqIU5aOrFN2CTGyIV7CsWcRP46MkcAa9or2plKLYSQgkUWdmofICcxueDuGMw4K
sAOF4dBEMmgBgWKHVmvL1Lsl/kA7yZiuauK25k8T+VXl83kIVDA5xlVm0d51WLNHxiBjS6/RI0MP
ep9T84oIyQvTaFcVBRsJOllQU1eV4WZs8rczW56L6RrXZw3A3MaK/+PoPJYjN7Io+kWIgDdblve+
WOwNghbeJhLu63WgRc9Imh6RzQIyn7n3XHUVSOwfvnqsCdPmjD7rIzmUlrKrWH9YmftbIQlSRvdK
AeJj3Fd1B8gX2LUDjmiC+oo1guO09P8Uu3snjGinjfrNDsctFtS9g9KSuBOo7qS0KADgHe2cwyDV
C8jCbr8O1C8RHvwqWHa+csxXXsstXKwhll70Pjt6mbFKxvo02oy02dl4mncdohr+Kbzv1t6HmP37
HkgPJM9HjnElQJoTIVM2SLoBrLZxoGnnNL29h9m/2BtjAvolP8quRoN880aoEk33hdWPKYbGzxZr
A47CpAk3RucyV/6RTHXtbsl++KiHzUbJzbnlF39qg2w4Cu5Dky6pSk/0eA2dSKOg02dOZzvqw7A1
8C7mmq/JQEr9U4V7HKJh1lQGEDV1bQEosUCtxUJ/r7vyJaU4Wl21Iw+TkOBXn6Bh1vU9tEsC1Tuu
SHm3LYc4q2YfhSirkX/VY/tiUURpvrKdqwiNddQrpE8kh5ENNGQfMHTOLWM5WbX+tWYua2Wolhzc
x175KtuPph0OY1Ld8nZ8qXp0kKQx4b+HtZl8y/7ckHAa9E+FNi6umCLh5QfHnB30kScovsX8cPuA
Kj2L5k5YXuGZscYJWvZHYg/3CoguefJNskiBkAntwvu6RA11kLgdUl5DKzS+3d5n5FjCi4m+1Ea8
VZFYBkF0aXSPXFqSHi27O6WI11kj0wx12N7IE37oRDGgFDz2SnprRu+Zq8HNYgyuMaiD9rPJNOdP
lXhInYSqKgcizAgJOneJRVmFGOTdMmncddBKsIShaDRHUbDoj8lCZC9fpDaQ/OjQIivOfPntRDzy
cFznrHgc+gm+6jQUAjRg9dd+EjKPN2jL1652nl4dvddutSwD46cWKHPioniFSAYIJ1/2dX2AcEk+
se0dLa8+D5Y+i9jBqyXaKmfcVdMSweEO9+sPRBCq6qwtS/sIG/dEE8aJ7u7rotg75qSzqANMeM3J
NZcNluQstb03S+KvQUyyCVlfEOaV4C5oCvGELvvk8lqlGDbM/gED6r0klq6Q6UPZ9119dKvkIUpt
nRUdTylqslr7LtNZGPbrpDARgzTiVvpX35c/FEgoGtuFOX3cpKhjnu7RthU3lE1fg3lAlHjuimpr
aclL54cEphUh4aqaOjboVGt/9HfJwMM2qD/gY9dKEKHvP3akjlSAnZKWHVoc7fQpJcJCKVu2Gm1B
eKtS7VhIbZZ0ctXV/TEUze8g85OZKsvcrv6XUiIdYz4aNMye0944QY62fdr/2vmE4HI2ptmCRxi1
1X9ojjjlWn4wB8SbcPyGAeV68UHU3EkH6bAcE7xTbranrgh0490eS2KvXGaWSrtyi6nq8HdFIPfw
keBApLPG25OuuCyYbHYKBxBEhiDV1jXKl5p9ahklk42IN2+yNyX/shgukP5XYPeDwgMP60e2S6Hs
OqoIUb6Dmwca+UxSJjW44gKkGALBAK+sln4RvkBYNwSIVcMtOLGWMzDkNIBvXSmWNfYalXFqhopB
RGyo3GfFZErBTjcYLVYbGCYwS+x0Hkz4lgZKo/gjGJZS4dPtmcFShA1+Cx4M5kGDEsICbVlC0MTu
yFxCAeKSDD35YsjI1HDdgVgKCe/rMZjjrVmXMCN1DT1CgUT3PUqQLPDNucEHVEHyZYdVFpckGQVr
2f6U9TDvmJaXgMga9FmtR+x8xTaQbZPhubNxSCHokwxpnpOTH1M1dvUOrMemEwE9mQ/brcJiwrrZ
ydG3mYsRcUyFgk5D8OCQB5cUzkYpLhIrVtI++uKkQOWpY4C2yj+HqV6NPtYSFsoovKRTSEiPZXto
VjHXy4DztzERg7NWRmLmG2CIYQhgm2x7FXkqofBTbimEKzfCa0aDqOZPUzgzheVYpTdzsirYBvYo
Od2FHQSnOG7XSsUIrWu2lL0L/yjReiYcK9Mb4MNCFnBSVYyUXCPz0c5+jODBnApp3oLqvB/YfzPX
jcuL097Kst+SD7Js6jVnHH0VP4SWKeMkUSRYoMbiH5NrWwrGw3qzsCtEZXAjIvYaDixP7XfAnTsS
csWRaFoX5BKGZ7MvsVYlOxwMZDVlLv/VyadRbSLd3gdmu0XXrX/gbFuaxc/0ZbppXIqtpEbAn516
mEA6GESfAS4B3G8hc6gcWQ68w/qbK/GtE3v0jW8Ztub6a0DwpAYMj61vmVPotSkbkIuf8YC8J94N
tcZYHkAfQHjsNxPaVU+2rf0tlHMjV/xOI35A/vfadzNf6+0vdpFK+8Ifm0QfEhtcEp/Iy9UFoK8r
cCbOxGVRklPHDZeJ6EBY2SHEVIGds954AavISh4Tt38AcELGUh4YHjNdDBxtR14yqh0kCldVEWuw
5tSwn6L4EYiTsq3DXMyS7648je74f9mdpp+846bMXgMSWs28VlELcN1D8uXgSlg4cmaPJ5tX0kPn
aSM/YAJJMd0hoMijYa4i2a+Hd8H+iVqBZdGjmGje6R/odJZCjxJIFMJaUmWZjdOrIlmGoADJlOJG
YxZqVWuAKYxfNUTZxhH+XQInTZ8UUdKbS6RkuDsRVa7bFKVs+fQw2EXWS0G1j+2Z9TvEGq6SGk1S
Mu5DHCYjTn4JwU1guRahBhqDhwZPAFwXfqs1D0J3OR0oxKwuDHQeldqtXMQlzFclpAFDPYW+x3SU
rR8HWljjKe+cNW04WUQ1/ejeR6TYdv62Bc0umWAXWPxGaAoSuI+FIlQJB8otlOb6ns7HVO2NqBgg
MO4WgPDcvp+pTJokGryxYOsTQLWscF8h8xz0dQoTxkadY/L1cgK0CvYdXZVsXVhorgR4gR02YDIK
KmtWhJhxMCX7yrNCFtqzpL7YMF+jgQYSFy3nI2MwQG3JclRZiiLK1RBQeNzVIWNC5LbIOZdhCEwh
YiyIKYJorwKewQAmq8WVYsfochPAciXrgeBhJvh/fSjoImLS5q0jwdQgWQtBZFRHxEmEgqDTPgY3
PXBjLGgaVznGEt/Ml/qOARprMpqRZckyZgzGOaB3YoRL+LjmUSG3FmaFge9mGKD1AarpwmSTJsaq
5I+QWOzGEC9xaV1IAT2Q0lWxhfBD6GRpN580pVEZ76A1LS1v+mcTwROOVmmsOmxTXmfuJscu6dfb
RsOMGBBlUWTkhnRQUFSys5DHIimGiUlMLbs2eJKYWhYjyGltnaNxlVo7J+d8bqJtQB+xJjwFr3X1
xm+yBnXRhBWMUWVOO7kCH3qFDLIMG/RF3PRhF21gZU+r3th5CvmbJuwM2oszSYE5Q037n2DGzJtf
pHeBpavOJvzzjPkfov5hbmb436M/CSazq+RSUX+rhO7LuQ+MjQADLvPvGkYOL1lDmoGVf7TVBZTh
/84j1DE2oEvVpA+nFiWGHHk+Nhn4zvhflJxd7CtmWIdOuhH/FHqscLwHykUdEftyAyNY2g0YhoLk
krvPpDlbyk/gAzFFAmM55JM9ZcbvAz6isCtv2O2NuE31SyaeUXTpwpde/xIZntYfTvMqjefIwNZg
7VorRClF76AgXfWjoCdv0VT1rFQy5N+dPFvyoEWrnnrKi74GNNrAG00HD8dK7U+BfwY7joH8LUIP
baM21N8AvXc3hFVGelblbdRfafxrm1DDM9h5MEovks6vv4ch6bJLkooH7aERJtvBJnGQnpaQHzQ2
tq37S9NmZusgK7DCNTMv5glCGBu1v02w5ZRbmyTiEcfGLfyKtezHotrPcAA3LI1ceB9Oe49aKDJD
tTQGHQEAALw0W/nkcgzsGwaEBdnIlYc1LAQF4ySYR4zy4J17cl0sBaCPB1GaRykobETECSVYN3uo
fj3DQrhUPVa2CZtEJh100pKPwWPEqCcXc/yaFMIAw8E48F7p1lsdPdvh1QqAdjBZMro5Bwtn3jLp
Tu+ZSyN7GpmFaQ8Mc66y84qlXS2q7i+y/zFQbgWL2qm+c5jeuAh7Ec2AzEaKiboc0eEoS3SncpYV
VB+thfTVmk9m6zg5jqCLOn0BINIdl4nKvJ3iJCOEiCvDJ1K1OwDV5JvZ58G9L7+4chX7nQQ3HvV/
aQAE4qpFP6NxU1HEm+2vZUCGN298nMZ4z8SlLf7KAaL4yXU3qTsXjF/8R98Gy8TCTMzVK9b8QdLh
Iut9MMWnhh6YGUD9zCqUV8EKTaj3OHwWiyC+uc1nhjgGQFGHebPpEpBQVBdbxzH5oA6lvS61p8Xi
vikuOTVJSgnqyfeCeiA0ZoUyoF35clli20ixCTB6s60Lr2MnzkR9oqMAiRPfEmAko/osCkptFEy4
f4IONbd3Lrp/ncYeO9t59ckqLiOKNjeA/8EsXGSUnDpbXBwKYEOCYpIy8pacE5tVdYXQxv6wEIcX
XksuLTJJ64tI+hmwiIZ3N02ZR4Z3V3zyDWEMt/1Xrqy87LNChVYb7733E4GiKFiJhNE3E6l5E5/N
5lhP3WOxl/IsnUtgbjzjGMZn/jMJl0GxTcwT2vxeQYCjAApHVmjSpWO45uFBE+9MtiizZLFH1Rgj
9Yz7DUYgZnzjQqjDxpT+yZW0ok23jtGaOh2uyUI5Tia/UWx6J3tMf6vIZDeGFTtu1JN0ovTq6y6s
OXWHAxAGIOlkT4TXruQlHbG8QlrS4mGvR+5Wj9FmmPa2T/ZBT+zc8M/WtVUFEoJgrKXsaLU0g5hR
jeREbQ/iGfifSjiBBgYMTAtAdUsDoZiYK9eXbIrpdgoXeWZ8hpp/BBT+HaAB9UMm3U5zjSLtwq7n
00zrVT9ZsvDDysZecsOWqdxEzDZVBk6uBPbmFbvoKGoT8lJ0cjpSOEKBYrT/0GvtilQfF0T/rgY6
mSXDEv7vuk0ekaGzpoQoVMQMOPOV0cVXojq3Q6dsjSlcNOh3CWVV7raLZAK018V+SKdmjeNmyovp
3Y+CS82OMN3JYe/Iilwl7Bpd/BJmcCfd9NKSX91hMxM2OjHdX5Hxuc4YX6X6t4KQrSONFy7CNF/T
Rmvt+B1uK3ubA8zy42w1JtbGp8SxYU4CyECP7mwB3yuhu4nrZmMwtXT0cB34pLiAHQwp+XSiRgqG
2iByjAaHpWKyeurGdez6N8vGiWdkD13vlTfdah2sz5ugYUGad91jrNhMBmz9SRG7tAZfUs/1hz3x
YMOSwZ3PE4DwiH0nO9xJzMXh2C+62dBJpCI1Mlsim6jLtJ+SJE5Ln3qU6iU6KFn6pTCadjflumY+
U5U0qG6GYu5t2ay0qGILp0BGMY58k5sYpUzBynDWqjDYx+JgZuWnUNv1CDZ9clxm08Jo4mt1Fu3w
4H1JiHoDUVJvgSCq2LDPCbWuQ8YDl8B4qg0KCx9eIy04UP05yPQ99sZLp3Wwqf7apD0mBmvGPlT/
Wih1lLwl2ExVyf6NOQ+p6X4qlG7Kjw3OYyQ/qgL00eskEU9WIgyOXf/lVrvkmbnK3UKc56Neq+vy
hJfpM8M2UmSkd5N/xSqQtQBOCUto370Hqctu+aariMUCswi/P9aadjT53uH6HDunOwtbPYfsCdsY
ukh50+X4VcnwjOHjs3w50UAtyro/n1QSID1tv7lD3d/3nGNGBl2Uzpp9z850h6uAsu9Yj86N1n7z
m0ALK13lXaju2azSq0UfiFJgYdvpzvKwWNora2ROX7SX0TZOcCX3thHvB5Z/Ag6skGSFqtuKKX8e
jXu/HldFm12h8tiE4WYEnKtKwLBG629RHL58l7WplJjsdWbGObj2jFbOyfUFbpRF2dcLg9gLz1kZ
MKZTRDRp7B4atLyREqx60nSJHAYy7hM9AZG6K1iL4jLgYAexcVYbokDJpZdcPGRqAQtv3kr1T0uW
HvNNHNqj8Z37gJ9yJlOShUGhNes4oBB27hLcSJ18Re2wGVHpxCZYzsheGEWznHrDEOiLOz5spqwW
21y+kDVoezUsz0auvbvJOBvjh90q25jtugvZaggQ4xtv80S9GM5nDCQMDDi5AREuJ/ahYDpBUKzt
zDshYnJupWfibGYATuA3xqO5FUEVMZkuABiys0NnTPu4NwnzwRU84N0/3x62wHbRQWqLsJHrUaAi
NDWmh5/meOrRjxJKhDw7hHEqvO5i+dEFTugRrMqaiEsVMVI7+mhYEUA3EXGQIZaMTC5dhTKKQqJv
X3HqIQ0h8y9OMdAA9TSotGLQ7Aie84whEzwUG9JivebW1tc5ZNCQl7509XPML8O2z77lntMG9T7o
LT1RELCzQH7ZTnAJKHFhT26B1v2LyblrymiTsWGQ0lzrSrkfoAnoE/pVyTepQXvmDOPGj5x9Uf00
SHlFaWHXSLfC8/AiYCVX7YPbG3vrFZ7toDzq/ALJdiEtAXq7cXFDnBKl/lmhai7A/fWp9RwH7T1S
lX9Bn54DMS5AyDmvYkiOlkhWqUQBSSqXZTOgw1ieacE2t+p3GkkzhFm0iZB70fS3EMGcu14s6Ib4
p/wFIBUAZWTN4BJCsJSfR2czup8+B1IerMzmSgJwoR/wnnwVJAxWe9GttXobRQDTeBz3Zncfcw7t
NQjTKJmqIp8jBTSBfw2q9zj+DgGpWfxqsmkaHyEfQ+Ey7MNtQYvgmWc929RIXWlfs0UhrqCiRmL9
zG+J/bG8a8bfUEZvUX2O48+6vzF67V9afhqzD1YgPcW9eW2cNbM3er6yfTneKtM2Utso7lZpNgWo
nsqbOf5BHf51+DdZrzr5h2Dc4DZPQ3+XNZhDCjx8Io3yA6aJ4+wHwxWy15+EyINu+nYHInfM37T6
bkrEZx86oKdC/3HNq8ZjiwJ9spYtka1XyDWyyxgDs7rX8oMq24zupHXjLqO4wl3oqL9IEFiXtiJd
jNPIAuVgghexSykryyd/+DbaQ6LjNkOTtDWVnZNfbQf/5aEhMS8/JxXWWkw3Nd1S4fnYnP7wSizG
egND/kig3MyAEp4I3lx+ocam7IWC17wsaJFKftKVPYwNMX5JsavbD6fbBhR+giOCwZ/CCrvbpf62
H46gMyqEXGwik0ODFRZPqv7XS35U401P30FNj0gJo73THIrmqHkB1tjozXB/I9fdpriZqH99EDy+
abFZnViuMzIMWc+T3oMsvYKJ2odXSC/Tx8vjXeibMEBPCjoyQYtVZtDv99R3KsZV89ty2Xe/a/WG
76zzdrLelYCnHdAkzyD/adzPETJx272rzPKanMixl6nsa8lu4IwkOv6lt4Cl2fQHp1tn3lIhh57M
bLkJjWvgHinoUyzclgPs4dsp/mm0feAsTPGVQBjWzn51NMcFts0yJNmEE/xelIy8m1/L/TPkvcyu
ZDqFxYOBveb/pPqtoYpmvcg74DJ5dfxrqrBU0j8z6xDQNtc+OL/hqzAPfXNiNpxaMFtmMEhrC1Pm
g5dmjHFv3DV5EDqUe0y9E/vu2g1I3Lf++C+09pm7Q3iVN0xVyc052Yxt3Xe6l0D7jLE017xxPQP2
PEWgc/JAXzHnYsxzMuXnwG4+65OFi6mgAUnE2uRN65OZmf1O/fZ0TvDNA9lkSDGcveIwcNZDdY9a
8PhfmfiKIMVMl9tR4fjznx4qYpKDUMtEizY7pP0ytH/6/t3Tf2P9z3ZukserZ+Suu+TXYM8uydyM
aJG/2g5wVzm3a0Re5bvu7xVoM/Y8QoeN412ZFNFYGcOza4JuWTf+qW02sj6m484Rl0Y7uvbRrh9Z
enbEe4wgy7OMNwfriebdRXIG+K5YJz9Z8RcpB6OGMyP/8wOwA+7LhToSQR/WGKXDcAL8cwjt3yrd
ktGuIiFVz4lyHvQ7kGdaBLbVPc64Bx+9iuEE/oHGR6KXz0q/m8GhxmatpUtMW4NAF3SwO4RHzzD4
84wbAxQb46Akxyj/0pk2mRgqTWZuKjtKpkpwc3+FOPcB9oPimTEo5RJwvdvgHcv4nxgPBtwa7T2t
/k0vGB5TdfK+acBTtT8mih0Gi8G+Jwy7g/xNprfA2Jr6oaqWY3tk09ZjMtdvEaYB1796xTZLzt6A
sGdey3eiQMCDI4zbaSw6TX3nULRrG80/sfjwmddKXAb9sZ3ABZgoG4n4ux9LcCjQelK/sOeJEtjE
OFtPEu1fgYtKGSHDeRix1Q3+K6QhCPQIzSXRRlPuMm0qodPCuWaK/cjz8EtJqu8hTRaSYkcbxK9D
pTn32leC+++t1JlhuCwXBbm/IwFyLOnVc29THvdSPNusQ3cfqBBHAjDjruPOCREhRzsj9MqzydIu
Y2eREdJZNdlB00tQVBqgdi1ABAtQm0+kUhIWCGU8h3xvotad0GtK95tUJSIieN2OEVqLwhQI0n1s
FGxZ/qB8sA0L0wl1QG48DiQbbX5vrDWHkY80C8a4Jh6M2Ixp5WJLmfPyZSu7KTYU+v4uZYKMXn2l
yOpsG3Ied8b8/4UncRuoAOuK1We4HDMEuE4Thkw4bB60ET4eblbI4qNc1q26TYlRYbRrn1W3ZB1V
Ap0ZB3qrsl81ljsc4biaKsR+K2Zg3Ayo81MF/TracX4Y1tyXob4konneF1GzbCQHoh7RQJWj95tp
jb5MoJoVOkvcWNm4gxaBYxFzGWVQIFQby6QZDrzD1741dpkaEtCYCubVirI3KaJYlmZUg3Tp5GVy
MbDJcOjDyFerTn7ordzcJadEkGTpMtRtq2oi+wQfEot3MwyfhYKfpZ7YuFae91Qbxc5N0EoWAUfI
9HlD6d+4hHMjXOK+6CqSxr0fh2G5mgOQs0DLVQBw+blHmy4GuqQIvtuO/fXMoWXrG8jLTj9wP0Cv
INFEeRs0TDBs7XdRZQ7rpjb/atfNiXz6MbN0onSUyky2argZiT5fpl2J6rtmxE5iG+DaqNaXTDpz
9WlqYDtHdAjS0nehVlyrri6vGg84a2Vwsbi7Oqv8tmDbEOUjdmxJxLYtuOJNms62SGAbKKB7UbLO
wgZXRGWn9xxVkKhfI4ag0LC0FdmInJqaMQ/Rl84GUVQrYo0WQ+4Q6tXFS5aRLoKTaeo33etkRDOH
d3J1KWztr9SZMEinwo/IWICv7Ap8wQNGZb1VbpbincCw5BgWyV3LvfzoZlVFQma78sv3ZkRU6bgg
R6PMzDeSPK6hdZVDBFPAV/VuG0eUPiEOYMj+e2HgFUudGCF5yFWbyp1WD4dk0j6orY/etKxXpkIH
75WkvGeMvPG+sJuBSE8UVBXqC1/E8HB6TNl9xBtrMt0pKjQTRg3kjn8x9UFo74fMjU9Sjh+uSPPl
6EYrVTGNeQOgEF+8kW683LNXoSSYKnMD0l3Qcr4NBb/FFj010WiAWgYGZw7U7HqWndcR0ZGL0lfx
RTvBq8/wQQEzclDVxOqlFSNS+vHaM7VbpSXLZEsqH2binyi8/F1fdEBYGtwjWaSwxmg0Jnxgzjrn
NDgACMYCtJbuOQ51lbN1yMSiBgnOcNgQ5otix1OtzpQogc6fTN5q27yQL4M3IEkPbWazy4ixEYTt
VcvjeWqyYrLsWF9GNSb0BCm5bmJaKX0Tw6xKrEtB+9T4b2XfNfNOg4eBHndee4y7OnOUM6O3ERvr
xWdtdOlbXhAqYSo17hlU/pDzgxmJLYiNWrI4ckZhLhG5yE0Z8KrsnLNUWccVbZLVelBc2BolMYp6
W9Zg1Sp/qTOuQyrNx2CmOesENsqytNmRhW0/E4RxEIMYLerWwkXhnXqJRF64A5h8pFWAtNtNO+To
aOPxFYVkdClg0pdMVm5xZj940laUbH9MngGujibj0bZ7At83sCAUJ4BXLysWrI9dSSWg/fgQZqwC
XwYZPBu0VZfE5zOO40HwAoWbVFc6pkTBX6Vj4BIDW8keCQLoKTkz6XxV2VzSDAtxnHXQ47yLl8F0
U3wsWMwtONwRKKZkSi9k5TzjJtz7hrJj7qY4nNJeUb7azryDFLpKTHQi8eedrumA8ytyRfnh2hJ8
nlC97xS278qU8bYwWHwpzCZQCwUnkXGLaPo50tvtwOoTsMUj5sye2ZiAAttYFA0bAXcI9noXMkwa
0LYQIs+PrMbeyCotbZI7FH/SSOzx2zXUT1IqPjPtu2OMFA820fWQHUgZrhd63f9N72nXDhV/U0Fh
dg/CjoxNZEAUkIS4lGTRzVzHOjsBt7qTtoRHp/DhbeC2NSRIHB+sIzhO3gwTcbCIDXVVj/lzgs5D
WEbrrar9IlGI5ghafe5F03oKvdkYMhm3RjalSDRuFrRpr7cody39J4L7jMAHSvrEzosz85WOdXpu
kGL25rEb062XDN9hIXXiWpjvtf60TU09cheywFpCTeXoxSyUDA5JRFuqdyo5HkXOKp9L+mEQdVaa
UyYVb/yy9ir8dfSKZfWbtcxpg7C0l53YscFFxS1cNvJIH+3Kvwy6k60RsjvckGRbZotBOA2HIWvv
Nq3g9+Vnu1LZQpJc6kUwpWJbnCJUvbC5Do1pAZ5Xm7vfwEYKoX0ht5V7jxVMY2AFmTicoJ/9ju2j
eLVYT1i0M+s8IGA6NXRcjjPS5/J+GVwyHWWhV6/9ls6dJDpjnmfgTUfkrkP8R0PG3bnzR7afvsFP
U9GNW+So4V7rFg2+dt3BleQ0ZIqVJt40lpKQJAV+ueps9vwc9aYx3qzefyqjNmsNDlMZEgQobUTW
RYHnzxq4pwY81A7vsW+YH646XgrF1OmNm/2gF6+K/I+4b9GMhLhxlYvryWAJbJ4fGVvdgT24K53v
QPOWBfjZTRmrKXrQe+unW6vBytSFmcvLw52AapdPx6/hhqF3UTKbshTzVhDjT4V4w9rfxThANB36
Kd6uXLllOfACU9Q/lZggO219zga7m2uUjbFiIzOCalaQ9ZVk1ip1647hDfTZHsN+6rwiRwd1hB0G
uezdG2PcuowZfOasc+HF9yhzydmKypdANz4X/6NFatzE2lwtsu8BG1fQxaDTQ7Ywnav9SsW7q16y
0gtqTt2hODDtVcy5C9Al/BQyvpoqj6Xnoe+W1rzRZYx56uYrnTurnIcXAwcl5+V3cKpgMzRg5FiP
T3xmH19UwmjUYgvCD0mJT3biTSl4gOZ7h3AA9iCxZeHBaFOCWT3dI4fF2Oet+GwbeUzjB7Pd3zBo
15HSbkh/W1uoalz1plUYZvqmY3lsVfiO5a8V/3mJweBLslIq8Ggn09TAIxVUOukrs+0HEgqeDD6L
2MDpmBYFr2qMXzwBPqtn5Ge1wLZaPDxgGdStVFjWJqoB23tYYkoA0MyqqA2HbUD5KyQNeaXzaRhu
fegt1Cpx0Dws4uCJIGB0g7Fu3VDkQZTpNHwnrAPYQW7aKYU4haYylFAKHcVgmux9O9P/Le9oAsaE
1r4z58VgW7hosMS6KMzmWZqcLJ/JZZypBv9jo8wySz+MZotmRyXkz0xQGZVc5HFMk8+6l9QbcnXN
4RfsFBaJwIgIt6HjREbim1VNikugraj2wSsZBsnzHrtRA8JWJXByqOQo6iaWend4mmZ1TcsV1/5C
rbtfJ4WrHRybERBLa6PDbFq51nNrZ40khVdJM///dxTTv2Ys4rMfD0+nK+iamorL28A7nyE56H1w
+yDG2dqor270PgOde7ZiKv7GnHb0cq6KCmPu0IkN8hceWKs9pICLNdJr3BKdQ+xjo1YU/SZybDTG
kFN/naWC9i4QUsw0tXyEJaVdVOoklqblvRJggjTcOaUkfNBWYtJ5dBxQSgI9wyH2M8swlRVNfLdp
W9HhfGUD7Xb451lOt6wNgIch3aQg22kyYMGqye2t7VQ9lKjcXZIDvhGK7LdmGWJdb1F11zazTA8Z
RtTtIXRjMSi7uzryKIyNDQ527JCmm0BIbNx7xdAC3VXHJc3nSFPRffuM54MQ1VLFURAqyP1gDuc4
v2Rw9e3WZYIaL4WbxWjZEzbTUYsIFqCGYz+aRH16PY6bnIwm4WSnbgq28VP5Ljij+GOjeZE6H6Q5
vCOapsJhLwoA4Nyp6rcZTAp2Ye8TNXzEIbPBPqgQTheY+SH9sOPtlKVB9/k2tIhx/OBmJsq74uMQ
jwITQZzGlrgynW8roJpChIEUqQGs2fuwTxhSzEQaxCsXA6bSWLsA+iMDCNSVtet5b0MyOXL0fK2K
EXZaeSdleaYa42chaEbJrGGmY2/dXK7cvgNamEhtLqFEo1BHaeqivEHfmEMCSBRscdC/71pBDCe7
iIa76KVNiDTixRAo6yQn+M5FVWI+ysTDHh+EyxgSMGovx1u0xbArhcy3WVlxCHNW9GIPohK+gh7h
xx7CbIcPhQDYemPyEA8xE4g6Ac9KOpXERGGF63ZMf3qDijiwsR8M+TZKu9+c2MqZV+mkSSenpExv
ml4b88R4orX6aKLy3jyyE1XJRKuBvT+EyJocEqcYVi47B2m14REgSId3RYz1l/RhgL+/fjQVg9vU
nOvCATYdJxMDmluAmTJ8u6/cyt/02lkOsfUo0W+NsfLj1MinLVmsch2lxahy45dEDmQRJ3TZfWgF
01bC38FG1Eq3Fo1NTIlEkKUOVBYmyeuuQuZFRjXdwqdl1K2wXjO8ahHoRzuHBttp5t4UfTPbxnV4
p10HfxpE4S4wzKVTxjrcYGwEgcFWJFpiFISYRXoYk4yiOremhpOms9wF/LWBHw/pMEb29CTTchey
hFIRZCndALFLO4fA+lLtQi79KSixxmE4ptQchnxII9xzyasBUoXWYdlo1maDkBY0UTpMQjWL0YzM
XWId4Ar3qlhHLTI3D3J9nfn6WktDOFYNiU8+mOFJHIeXFGNPsxE2AlcFisl/jJ3ZbuRIlm1/JRHP
l9VG42TW6CygJXeXy2dNIYVeCEmh4DzP/Pq7qKzbVVkNVF0gwZSHJhdHO+fsvXZL1TIUEU4dp72f
jeZcIuszLEIPWLnR3Mp+xqqn51sd+i74HFrxnpG1ZLYulgD4J3E6P5rKfAQeS8mQh1iKTDRfTn2q
elBnboQxPsVR1YywBQ1nJjpWznddyqqaiFKGUaHeWpwnLJWNW4OgbDHCEk5Yz+VV9N4F4TPVHH9D
1FJh8BxtRXFb2ahjDJOA5DDh2TcsNJdiE5iknEwBv2tA0cYAgpOelp+hxoe0rU6xMV8WIV4TjLwH
ioG4S8LbyDhXJZl5ee7s4qB7rDXXe6W67EBS9nWhLKbYnodgZhzFVV4iu02TiJWGBhLp5IgaKnPk
zyRjqkq8LU/GZ03WXWvYd/MS76pk+IDDEOsAj/XKql1uCTkeNkkqgifbhpU9FxbLWpLJUgQfDzIL
IzT94SVatAZYjZLJHK695TdpvG1xT5qfr4zbT9LKYCJlbb8e9H3Vco9oK5sQB/HsBTyCHOuNVCJc
z9XeDuJ9Nnbv3GJwrCWYMugdbHFDbhHUffh+fygCL7j2mv7CsQg741kTBO5gHGZICokR+ySgm2xp
HLKED+KRKilIUWY056CUm2mJ1cjKp6nP79oGg0kkLKyr5osfCkovxZtpk3JTVeOjR5gRfW3uLhMn
S1k0rxg+qxUZmB8oLx/rFnbvlGNxiCTRZrNklRMrOtvp4K2NvgxW7WdZFBfLULeOZyDeKYh9gdZ3
p9DaLO6A5lr4Nuo5MjGG1KPaHOpnO5LzrpXYhPMBJANYV6gQIqINPdy1Xrp1ygpjYcWKvMsWT+yI
JZtQBwfF9cqw/Hdt0yDSY3BvWNspko8oKX4RfKHW0wCv3mvICbTRYYdkm1w5NE6MgBLX1yN0pvKp
w7P/OI8fngqY2Qlaw8kSHDIyme3b8CW2I4xNZTbTYKbV3Zoj+c3EiQE9SejK9MGFZxXYi8yDziGQ
b1WlnK7zTv8Ip5aVWATzNhVqE6wtkoIRD7KUKIlRsSZgqAMoLDrCpG7E0AXs+KO3XPtKtub70Mc1
crLFKEjrvXKd72YQ3NHVOhIavM8im+c19xiazKsWjNJo8VhyuupX3ctrus+vjZMREMEd3mTindaw
upYaErU2So83ihCa3fZuyAnrw4ATXbmqv51KZEJNw3jEdLkHs0JdeojXAB4gTSqwkz6Kn2th+JAH
SYIiuA1vAdVMmsbn0LCHXZ0u7Jv+enamdyPOXxz6RMp2bpVCLjjjfe1Ro9M0Nb/LqHtPhPfdjcJr
+IEjmicuQFUB9YnQVJPv0C+7WALOgB/9JojNxVs8HpAbreipvqXIHBoETy0WR2knxM5WmqU0K5e5
C/KVr7gNi9J9GIz57BAiQAENktpdnnXWDQu5HqZJZG9yNDmNQxxCTewAKPyd38avksIfKatJwNTA
dEq7Uq0VYWF9hsQ185OMlLPoc5TJk9e4v5TPNUjV3uQY+vPiqesUVnNW37IHPNO1cCGqVJOlsWxI
M4FfkS8zUbx/TPchjZouBg5H3phlmq11aT3ih8WTgC4sn2Ee4N2KJUFO0WDtYo70ZnTBSYZYFFW8
sApJVpwizG+tA09z0ciQ5vZrnHGaIX7QM2x24SNrK7UoNuSaLo1nJddS/Bqz7rvrZ/c5yfKyl3eg
iOOTNRB7YnjwXYsJJGpSz/dW6NPvCZbuO/zZcDdPPKIAy+pVlfnP9pg9+zFC0smnBbiA9rIggZIZ
1i8VgU6pB/wDtzO3X0M3+CpYYcYxko95jN8Avlt+9zrPaY3On3kMybALhQxUjUXY87nnoiRj5Dle
jptWPpkukBGtXdbk7ZPFfMYpoIL3bYGItST5p6KPtLbrZFrpkvlJbrPmKR2Y7nVX1MsbfJ8m97kh
1APXV8DkB6cFMdf1TeKB1LbmmQlx8sOpaAp6yrv0RYnGwgjkKjS3fQe5M9NFcKoa1VyxCpfbwkKv
lcS46XNkyegnEV6TSxZtewLGOJScn75VWbdNTotyQmENe5P5pDspQJc2Fnrkr3CQSCSeWKoa+ZVI
YFSl42Qhbd31CH5pWqJdjrEq0jhl19arXoEKL3qpr/yyrZmYJTzRo01VMF3WvYZgJ5kJWxnfbtlQ
KkgjGQVMj4qIXLTxwtxgkBzDtIMeNf0sEXzmxfQul2yuwQDtN7sPXCs/+8kVKHlTuUoZk2aEB27j
cnosJO7LbkShplOYc7nt0QEp6UBuK8VPsIs8XKMRmuvPQYmdA3DVDBiemB5Q7xhojZGraedBUvJk
0m78rH3x3SxdpzYDhNwgQH7mBK3D4geMgpei6MFUdfQJ2CulEbKA7YLFS3dRRBTQYcMaldWgXGqJ
+3lm3nCdEeobOGqrewsgpQJY2Dn3VpO6G9tjOGoAfU95hl6bKf46cRpqy9yUiggelxWmW9ffEfET
RNM+GglOhmre0kL+kXouuDD8Zt5YwoMzGYma+U/fH3aWkxssKpmI93N3aigRhoTSsTVGcv08EFAp
TBVIGZhBohUhc9V1bHQYKFu5TJZ7krnv7M59rgJ6YKYB2M6fXDKAzWpX9+Nt54IChu+ar8ZfWRB5
14j6fRZ0JqYtRozGk1HO7bEhExur6HjTWMaWxtzFmNrmuqaHiO2efEAiy65tA2i3hemcK9FcS2+4
97QFpctHD+xN5saK5nZnZUgnC0ZbG7WINvIOt8hs07dw4pqZniLJHOSwh/BrAWBaaQOvCRNU05M0
WuuCfEu3EnS4R2NVMz7emy2tnQJVQlXtmonEzHTsl/KWqzND9xHFA+sHJyOseoCEoYmayqqCLgTU
LMtkiDJ6p1RYmORtMsCDUDxmOZdpySIy9VSPRTa5qwvfvnPb8coJyB91E5TS9EIJy/FQ/BLcRSIp
1QzzvRxekuu56zJL8pVV+8l6SPEsDIBcDEv2FwfH+RRdhsmRW0eSsujQZKSX5IqtSUwxa12NarN1
jLvYLLcKCtqAVX0XTvl3s83629QtDq4PeMYyHJJ6TIuoilGsCdAgbGRirBVUxhudvF9NBrVQueW7
EWowUpX/pIDO0BFgZyc1Wbgtp0I0TjBLpQepPfrZ2eBdQuF+9J4g/BpdZzlgpEFiMHk+wPoumtZO
PG8HCmHCmuRwnWNAiLRAQQ1v1FqMPimYW0TfWD64Va+QNBsE5KW2fKEify3jeQTTiT59rpjyZAPR
sm/NyHNCvtiI4IjbosdGgajG+SVxgNaFztsYH8aJx6QVDmc4vowHgnPX2DBctcBB1geArXrmmvOL
M1UesVDVdwKY3WtUefeFnd4NBlkyIjRfG7e8I7eKLgU7jEc2/VhmtD4dB8hDwIJ1sgy5/WX3zOV7
5Ez3YYN0vbXz+2m0H5xp7ml/waIZXPOpc9JbFvDMrXsclRXKYn5t7B+pzCHsoxshIAVX13xXdfqh
7p8NMi1ddz6QTCKvaN3BtABw1im6u60399uMYWvoEOFZu9hPSoiR0px2dJoCpvTkBtNdpBoli6dz
SRIJ6IothrpRAqGYRyTD5U0/w9OTVy3TNsvveWISuU1WbjdONwWAtBj5NrnPHBCAMDUGiXS4bbgo
Z5CMZvYjZHjkp5+Brm/zLj5V3IqbX4nm+e119Dp6ZlO1sZN919J4S+FK1cUqYVh+w6qtYZmEYqMw
1iJx7qIoe/Wz4JkpINyPntmuRuvkbwIK+l7NzMvokiEPC/gV7tEnQq/QF21I7p9Y6iy5dtFp1qxT
x/wwF09jiRdSwJyui6dmcG1UynBUNdEkFtHRviK2hDF5axWvKd6dgjWQ0w7oFcdjDHM/Q65kojwK
6MMkAFpzyf8VOOK4unKytzq6pF1Pgw4zKwaYjjU7Oa2rCMsPmXr0bT/M1toSWR9ygSMDmjuI0FFo
XsvlxlQpepcogPj5czGtaLZcCVD8Sy/QgnzeUNQNlKY1lXUQ2deYWK11RKs40xrUAAPhMtrmxNrC
5KVV7naUlbStmEEx+4aJipLQHiBFsi6030mIue4ZBQoKaMxOq6owr220Llly7VRMico5/Ggd2sC5
vhnnubuaUlp55DT016xpLkOM7SshsZwVIKzJkBBZxAqpUTnkNzkAyIzFc39Ta81D291WxkuJSbbp
PSwe0aYklCwFbJd0FOhlcloS2TVC2VFQPKl01+GT4952oGBpOcbBMUB+0Odvwnt06I6mS2aqyggm
injOoZMWOEbMzyAX8I5V9azazmL5UuiNaxXYReF5+r1Jfe2jktFBsl5yVZdwPxfXrwDcMhmIdOEB
xzQwgQZkVPZpP+GayQ/0nnFWVwflvCJAyxzlkgqLNjLg1hYTRGI1+OF1QjQ1bt7llo3PAegDMsmp
eTHL9of0uS0mjneWrfVSxBpqvkllBNyklFJchxat1bSMmHUb6VNnWxvXyFdt3j60ghrGmsAC2v6i
nL9xJKhJbIQV+bh6VcaF8yQJQ5N1E/6wC0yibgcSgWGucd9kyHbGtJ8Ps4NSuHfdDtWS3e4yMkTB
vcDjIe2bElLzGO4t4y2Iu/7R6gHNNAM1zvjMw0Z005M7x8Hd1wZl+LTvWcn5nvGUpmN4Et6AjQZp
/zlQ4Cz7bDwwJan2swmNycv9/FAMzLom1ScXpsf6qvECcaOM2iF2AArH7OFeVvF3u6yHe6NV1qq3
Ju826HuSPEfnFDmlQo1UlgQ8cBRoxqS7skT7w4Wyw/0zvWpPKg6tNey8oCueln8nrGKwEOO6/uIX
DpOf/jSLA9P+/tYj5tOKVfFiN+G90Vj2XdFmWNz46q9/nhPXJemkUuuo75h+tWVF4RmH28xBUN7Q
PnhaUClNnpEPaXXeLhBcIZY7Jy+uXZC3VHknuzamDfPu4jmc83vL9NSFaVf1NMDz/PpnOjb0+Utc
P3njVdeWDNWPr75+PPr5digw6I4eC/RmRCCPKVzDV13WY1PurKmr4Vn1htyUqJseigK+eGN5LWf+
OhxD+6ccS5q1qlX3kUZkko902NomCs5eC1B96Kz6SuihPrQzcp+asLinaEica4UT48FrURy4jfk6
NHZ8ot1GSIE9uZ+SHl17EdoRdyqp9Tlu6osjQaTxm5/rCNi18FV7aPFr1elAoRbU00tUzh+lE1YX
un/9fZVNZ80T1/YYT8/BTQMXBHLXZB1mQ8EaM7v7lPyrlTKcl7JC8JvlWOPmsk5ulIVex0K9QCFk
NHvoMlcRCIrthKj8wSAr0YNHFpplcdvIduTcgXtUJG15E7vBwzLg2Hp2qI9T2P3wrLbZV1hb4TGN
OyBtoRPwmVYap447eUJz8TglaUu85bibmlSiiopwCGXGazoPvHJ5ZsAGQz0TpOdaw5erO6JYOuAJ
5yQDVN6w/iVZAeD31ybzkAjNSaZuqH2PruCUF74c9m7cz5tgVqDxOYMuoy0/AmBtbyOSPyCB9smK
CS6ki8qQzvOtU4THauRqpR/V9GvXL1POE2kfirJEBuKKjRIEFaZ19WP0yQyQI1T0GQboxLMqLADz
1tFIGICQ8EuGeQMIA56xOby75o2dszq8miNvMzPiXgvbbW+GnsM5ehp8WnwTTgNmqKh9s6OOy18l
0z50YSDDR4mvZ6hu4sot6+bWgvPmLcP2kBbWHBQnbaJTZ6kNDMeAElAzK9+Y9pLYLVmq0jPaljpE
JNT1kYeSDZ3rIEwEMrOs16zL79shD46jCxZbpSyBs3ra8dRwd14CgC302ukHKj/8cmUE+buRGsTY
/CZaWT/mJSakpgX466qUlqOQ1wO96sM08RwvhrbaW3AjVebPLAsFpYo0EIgVYCt4nt1Wo6Tgmsy9
B2cNb9RZ83GvJAI7N4G3RHJTW3hqB0Qif6Y5xiogaX90YOgR6NKPBupp1OH91MF+ajqvWIfMLRkJ
i/Y6FibkcmS+5ZiZD9JCOBhwPnwImZ9TJ14ZE3Jp2zGGYwxthTEsYu1mMkbaWRUiGoqcDT823lX2
xipd90B5jwnXkN664nDcpnZ026qheZEW7A2BycLhDgFDyEmPagHUuIu1HXZB7lFPB33L+sSJqi1N
FWQmlohv3ClW22q0mdb2oi5PUwg+yQRyBu6jZrL7tcFNARFqzlHevTKvQdjPbPqMBYpHajpBGGtT
JFvLpmmZqBszynKUL2pnTQCtCfE7FimSzqjr98zMqCPLuCbYsRdHW0R3XTnY29jrkiOsz/YqrOpi
8/XSNpLkeDXbEKEsLpKrGeDkotOkYdHSHcw9SWyh0TxiIawuysH2Z6oU/xhn68WzzQtR3fiXvLbe
t8tGVCkkKCG3UZU5O6VM/xYJSvwTUgBWrjqd7iWag5uhsX62wvlI6qzaa+22GEm0IGUnT1iTNLch
K9kVMKL2kZD34UaWbcuQD0q3XbjB0UWpcNW4hnnW0oI3lRKG0ul4OmWjBHOhNs3oqM/cRzSayMlY
1xoKatD6JFfN1ryR31EzRTTBPyRl5GA07t6VWXEaOupZPVqstQdcXAA3nEMLGzOqKXY6E51cMub0
p3RDCLErnvSwSANdKNIFhfaudqNuHYUF5h0DOWJuIAY0gPN1td4XTmB/L8lz6nPOwNyfoMPE+DRm
n+5WKIFXdQPO2KJG1hQ04q7zF80IYbfC2BRuRofJiU20caRDhWayb3FC7ZNKb7rcH5bb2lUuPJeJ
tZ3sA6NP9qJP+bkZZY9E7vN9dIjZmTOz2HI6vbewYE6jpLvqNhmI/YQHn7ILwud1d5sUqnvQpVle
fFdRCIas45NgRxEQ7t2UQVNxE5SNOJWUZQ9ZmfOthFehWpyu1ODJfSv9ca8MkuRaiF5fG0YIpKrQ
rVW04w8BvdgSSMYOGieAa1K+zBc5tv5d25l7x477hwV61IVWh8LL8rdtvO+4yR5LeiXMB/v8QVWk
meTRcOGGu58xTx5Nu5K47ejkkMuVatfdz74BTmrZ8PegUwnzaUW8tMVDKKaU4yYjV5HF8K2ohHXI
lk0bxU8TvqSbToR+B1+af/v6bDxkALti/44qL18cro803ID2QwM4fW2+/v3ro1bOr1PH6vuf/v3r
pSWWECLZEbCta5/Bb1XFJD2ytM+SSZ0aCLS4W+NtIc312A89rGHuAEVOQUPyrsSCIlFQ+Fw+SpWX
2Q2w9M9+eBpzAzn6nJjpWqVLgkIjwpMJd/D09RE7QO/NpgH/w80jZgm2ry0tdsyFHfrpEaq+mnnU
prcNKHZhfzIELTOnWa6eL7jTsmGsPG9UgEci6vPumNKPrQKWPXVXQ1DNY32ek06fcwfFdKw97pGy
erRxsW2D/rl2zWFn1Mmwo28uQD6lzo9eKFaBnfZhesTe0Uv9F9dkPw+laMFNhHeoxlgKL0fw66N2
efn1US1p5TCtAVXI31kudsiiC26FLGdQ1WzSJME3POPXi9BfBE5S8XNacf7agAzFY9vY+0mIWyvw
yy3GUQfIf9DuIA2WqWMd6mUTV3V9IySjLcfJf+nYHm8bp4xB5shfdly2+79vSlyuWxWbpDjXqhcL
4xSpHfQBgk+4rVHGMEbuGv2hRUOOBQ8UbKK/xiiQ3z0aZDwElvmiJq1WY3YNS/wbYaM6JDkaj5BZ
GU/RjO0yCgEdZ0P9sChsOgrZ0fC7fT8J5/i1YbwSre25gqoyB9k7vGKXsISOKbaEcJgTpMtzaYWq
ZMJMNtHtQCZRzG77K6XmqhsMQa7y842HamKHCkYdGN7uVEb9K+viXNb9KcZMwDXN3TQZ8T1Nw0ST
xjmjMobHZqCusNPQf5hQcV7Llu6AlbIeF4aTLpePekx0ziiIFETIHW8V/dX7wAVFlNkNSKKORxqw
DaMgJGTG1XqiX0Kol3AgnhrWy9xPal+nqUYBT6WGwxL8me+SuuYF5XMsrJLrhnVODcEwQ4KwYWy/
axV8+xFLuEGRtTJzaL8eCK8VEUGUipYyb8VJ6IK8XjsRj0OCwqOn0eRPrxVqmGt8HdHJBZGxj2px
zzc+x72abuUESd9nkIMiZZ16GeSnhrZUDal17cPMXOfNgdkood0hTY8SZmUWuYAUPYHjIjTv6ZSs
zNL7GeuKmqbX1mVMyG3ykyYldCNwCOOz6LaElr6LC6IesrGmrBLWkd4nGUDLSQHZJ2cCGmAi7Tlk
vik/7JiG0sAMN+5Hf2uNlTzmqXqIo4fo059tY63zdtyAaYq+C97GOp8F6dzkpa3LNtbcORx0TP6u
cH4KrZbUvMX0loePQSJfeidnup3Kx0JBnwqJRt2NS2ywK4td22EuyqQ4exFVm52TI8KqLryJE0qG
bMaAOzFSk0hY1n1TAfRQZETG2q6PSiPIbiIlIGd1FMNZ/ygkLnpRk5cIQDLHAkY7JLRd8+RnqTxV
ElHe7PubeLklSZp2GkU4olaMQXiIYC/J/DUNrRCnmFar3u3GI1qUgjUpetI53OIOEOshNMrbEQSQ
EVlLYEI7vaSG2BhGZT4Efr/QoQoKFRzJJ4SFdyAxs21hdpBhuiB6HHoPJUYVbQdf0e7u03YzmF70
ZJk/hNvLh7wu4icwwPsK6vBV2ZJyjaBzegwnGyl6MPyaLaj9qNbkjkkcEhsNvp8jzyqv87sb3YXT
ykphm2ld0LuIQutxppoG2MRYqByEfMxCVKJ5RavaKZivG7+G8miHsjm3qYF3Ll1uJqzObqJIxPdq
KGhchiLFJgIlBoX7uAujbrxBhhXTDdDBd+nDfgDyHGyawTuPjDfuoV388E2j/5BiKWqp152lXTD7
8lk3He1Q1oHr1kidTY8GB2w8Mam6NApc+z3pLv34SYBo/8ez9esRWhrY6YYB722q3OLc5ElDQoJv
rL9eZlNanrNnEyTgOiAaj5WfSdfSuJAtkYNycIKXnLQhNft4QTv3prGz5rZU2LjxXhFQwAqEAgOG
oQxUfBLLBk3ItDFrSj0sjEB3begcNdPH+zgznPvCu1PI3Oh9jzgy7IpJiazkVmckFEKIRISCGhJB
WVPciXr+ng7G8Mh961OMYEB6Jwy2ubCCB8+4mgmb5sq3809dPnkWvq7Bbq1dMhos/JZF57hwKPXV
bMDvgihtXPwiQCU54p70QvM5K3wmunl78SrYUUUujK1RoEypLYEeOEPDabaledP70108dd5BqZcw
QLosJ7J/vCYh49QdiVChIKYvSI6PNb1X8fCGDtF7mPtso2G9bkzP9jdpEybP3NL3ZBk672NNmIjn
AKaYmJagY6kQfiENfC5cL8NFTUBxMOTTfWA0t0jH81VECXlTkzP4GNYouYJhaDY4mrk7zw1Wq2Gk
Pouu3pQA/mjDYD7R4mXWGnmEcIYRjiSzF9vWdTDWRUS/QgVFh4A9T0E+NZoBezHIhmuvE9MLmKJo
supDHocNiDkEl1Uco2GJYNoCxZUATKT+EE1r36p6bNZeqqq1EYAjWYD1R53h/8miV7LGbrQNDAEb
EDU6bPHIjo8IZ8mlHuW4corvBZI9uCFEOFRNA0FIWcPaM3q9DVyqjnnCrzW6Sc11Dm3J5gOacfbL
z2aosg8EoCVtoohWvy4ugnPgVqvFVli796JEroA+s9mGRiiPYwZ13w1C+4xmRK4cx0ao0sZPlL4G
sDi7OhoFV7usHQKPmiI8DDr+yDMG+mMJDpfOLxihhoLUU+kDO7g4eXZTrb/99h9//a//+Bj/M/gs
LhSJuBCav/4Xrz/Y93UUhO0/vfzrzWdxess+m6/v+p+v+vP3/PWECPqz+pdfsnr478fffhX1b8eH
zeM/f+Xyjv7nZ/MO/vYOV2/t259erHMaINNd91lP959Nl7Zf74O/ZfnK/99P/vb59VMep/Lz928f
pBS0y08LoiL/9rdP3f78/Zuyv/bVH7tq+fF/+9yyM37/tqnf8qSOks9//pbPt6b9/Zv+i2NrbTOO
BJjgCm2pb78Nn8tnDOcvpuUpXExKOJ5yTcv69lteEIzy+zfH/ItQQjhaOKZjWq4nv/3WFN3yKdv8
i+Uoz1W2a5mW7bnut//3p//pMP79sP6Wd9kFH2Db/P7NdL79Vv5xtJc/zbE921aesFhK2YJXirdX
frzd005bvvr/JJXj136Zi6s0G6Ztb40uJAzYG8iCONMiTDqpU1ubovP6B7CAYHRerRjqKdpp5Jve
TCz8OJXDAd1gcPUP+/Fv7/VfvzfHtqRpOVJ6LuJN7f35vYnMKNuG9huaJYzkQQfK3/HbSxVO4q7A
RlpEEwobrKF4PCVEa131xjavgafqSUGRFq1atTyO4FhZ5upfv7nluP15x6HqV6bN5aiX/zwO3j/u
uKKCHuWLZAFIMg+1G8zfYu7rk58TaTX9QFMZnmJLZwx1GWEHpWE/JIQI5s5TX/bFqavfyhQEqaEy
qOIO/h3XwtO8SAjNqqK1F1srv2m+MgiQmQ5ht55TRFTRJJqb1EbaxzByZ41hfWMgHexn9KJun/FA
N0t9sMwhPH9ttKYSjCxBKCnH+t/sBHM5An86exxtmloI6di25bEm/vNOsIoOKM1S6v3xq0VA2VTA
jJxpxXuFd6KKYLJuPzKGJhY7NvckratbMaTz7ddfkzUiOra+rrHvLUF+LID/9WFyuFD+/A5daXOZ
mLbkYtKey7X8j4cp6lwvDln3owt3IGUOERV2EBTHoLTnYyFruKk4oiuh6CFNYXHKUirl3mEEn+IU
3NBshfDKyugUz1W2mhurXY0jXdk8mZwHHDrvunbP6JAudh3htNGTd4RDB344BUsFthcKBd1bnlD4
74LmPCCrwX+ScicngR3QVHDAtp2c6KhaT8LMd3PJmHfuWnlLzGx9MEfyZq3UfK/C+akJ8/7cRqT9
CQuKrMXUrNROfK8XtYEdpEQUxHLVWF32aAG3O/+bXfm/zniXfciedG1uWtytll39D7cKe7QpMF1a
VCFR6b1I2/vGido1ow5yuBmZTaVz8eEsX+oauY2dFMG5TJpfovKHcwepPk3aAkGcBqHv1/q+ROl5
zFz9yve6N9001cfEC98BoJI3MSIFmvvFOEHhhdDPNo6LJfTvh2Ow2EU6JkmUESl6XNnCTau7g20b
ZwLQCXmLnEtQr9PZKU4OI0ZP+Y85uJsfs0csG51iVkVIHDZDyUhT4YTaJPkt+pHm3nPrOyJD8nOd
ZQ/RTE/XHaMSBnX+E/z1E0IRcxc4wJH+zf5l7v6nk9WTwrWkkHTjPFM5lnDFn/cwGGcXMx91q7mM
eqcRa1bd0o4b5V2VIM8yWE5dZYhObgqkOr7ELG3MJz/BVRAg4CvoAximax2m0nxVxFo4PqCJ0vmo
PQjnfkilYBce2uQBdVWkvWPaSKxIpgE3qDTfyeUIr52RkAYXXHW4XMi4Mn6MA11bb+4YMZpkPDqA
IvKhvvLERKVR6vrgVoghQsSLfkwxwFcdCquWe7zMjyGKAK8m8HEunHsVq6eedptMjFdMJVQsBZPE
sY6f6pZogrLaWR1ZmW64dhxJ2LuTMSNaO8O0rkMcRFFY33siOUYhMdqm7e3tRiaI2ulPN/dhNtyV
GnQa9RQiR4pl2ycEK1HvaRxzyNKHJAzwg4w0wWnBpiX9RibCdWA+NUn94JkPc5kSFqg9/zplNR4u
IgGy3e/QgL4V8LWy9qabue1ikx3PWfirHyL7u2mj/GNuLXhO7GdtXpRhxLea8T747ty6HSKW3X3h
tMd6qa/DFKtRXDT5XZ4fpVDxvZOcUZK388Xvlcfo29FQ6HsXrXDOm+AuQC/fQMlV03yBUjBJ9HED
mA0R3MD3ehsyoTdNPZ1xLclzTMP1j41Dacb+88ipkSQs9Nn8InW58ypy/ph82Tt7DgBIBHZAkkCM
H1eH5dmb6NFYlekczKLRW4rIi+OY6magMXTjdKV/Ucoy0OalzbMZzr/CVKmfrEWpKjdO5spTY5jh
+WtD7Y7Eg8KNWQuDV7P3D/C90Lu4eDNZkdM3z8oFTxgut9wCTFc5JvannTxjF6O1KLPyliZS8LP0
0x8InYvXyIHMbKSF/d3PIgJObWd4oEYkqyMiTNrOm5PABznmZvYIPN2EjKPlwfN3Zmp7j6Hof9hd
OZ7M3pVPyAlIHrH26L/7S2u03WOEywkxmv0M0WITQZTfVJFVMdkImifD09+bafBu7Hom4Jjilwwb
FH26de5qhzDWvoXQGYzFqepy+7ol7wlQS7Lm9qludT8TpI5eEAgExItZgQjrplI+MNYOiRIeoies
Sm+jJ4tXvwKiB2HhYllOc02jHghvjvrObutfX6+amGSqPz6BIdrPB3s3ixAV6NeA4Y8NY9XKCrKQ
ewfVQrhc41VEklzq5TBco4tMsvwcyK46VAybr7Dn6Gftn1L0amtRtmSR65kuD0kDbeO617Tbhmt7
xGxoNZLgFDEGhG72UDY8W6jDHxvHVQgqrtGmdn3h4Vjo2uPfN430k21fhBSQFQenb/wbJmjDi98I
FzCW7K6BO8md0Vf+IbFDa6NTu9970jwkYSjuYsEfCPcLCFfa+bc0RIj5ujMiBp9ZUG9GRH35MNVn
L6vcPY0HsIehSbK1Kd/+L0nntR2nskXRL2IMUhFeu5vOrdDKfmFYPhaZoogFX38nvi8n20dSQ9UO
a83lEZam0/E7U0GMQn4RJJ7yAhz+dc9N44oz7JH/99J1OgCEd2f9RIwL2KOxew6czLrizLhJfvtn
bBiXLut7TPFQTPNiXnGpCy6HQeLHCXN0era9Fjio3pT4kNnqJ0ZrXGMi+2wYpm3teEbYE3sUaKY5
dEDaVucmi8mzFYzz0cR3zR4gh0G3THeIDgGhj66J6GRnlGHzZfbTX6uFKQSY4jF1qFYsUVM92ibM
24AHL25QVWCSOze67e9F5oG7aA+htrt7Yexoh8N7mTT32nEV9nDZP/1bg7dzyo83tuNjDv/hnPV5
sm+SIPLd3CIrmoTDZa7+SC7hq85j+2RPcWTKM3YgCL/EaaDYybJPIfJ6SyQMZj0GnkjVk/SzXEe5
OBT7+lWMvRktDsqyfv3bAvsRBUPg38M5+4tOun2sluVgVTo5Ban7Yo7NzI6KPwy+j8xdqvLd6UMi
e6tBYvMo+y2LhY7k11Ad3BC5K9JlCovJHVn3ZoBT3CD+bQaOvC1GT6Xn4YMySHOJvKk2j3zKCboj
d7zb/izPWK8AnDNevCPIq65JWH6Mwhvu0hiGu19RugPiB8Yx4u8a3RQ0RWyKy1xgXVc5Pi2T4vMy
Ib89zCnXdTjU+QXDWEckwvqX//7+318FNaiRgGxIzULiqZzIev/3rcVdUV5b96N11PjbyslrCoIJ
nKpLXGDLJKBxKwYlhd5XFC8YFSz76CjqTd6O8JAW5GO1FkkwjbNQrXIZ7asct1NcztO1nYv2kHhs
/v/VnoxbN0Fpzxve42i0F/tGpdMelqF6V3HtPxvIgp/DMhDrTfffv+/TTJrTkAfVk89FgpuoJbAy
89vnZSyI/FbpwbJ7ogGnxnlLZUMTCVDTicuOUNKzbQkFFq4kmNMP6us4IzpslpHtQSWvOBQ4YGfY
HZNK69dYKWjr2fgvdwKVoZ+EQFCxvlaeo14SvZttx7obgoH3HFWc7RsUMRmvNkYcoK1caeM9X5b+
UAVMu/I8IDENuVpOatIpBae4UYtDkki4PLSN2Tz3QXLpPKimWeVFiK2aL6gVZzFG6N/e5hoFlKuD
dt8HotqzzucmRlTx4K9pfY3R1MDJ55eQduHG2yjvSf2XMZz3AQyI4GINeLBlIMpK1exeDLFim3Xy
H5brdv/vP69aO8OvvVYf3fQ9WEt2VcpWL+Rn/JJzNl7DPmtfhirZO0EodrQ3EgYRw0ZK0t0w5X+D
hbX/4BIysWiywOFoItCsuVWauepgotn/OZNMXx3B+CrFL5SoQaCoHh/aEbSxbzUBG7VCXoGf4eNL
rmWSKuZ5/leGXwSBHFy9vh6faqYZl6UxQbPI+oBs9e5ykZ4pUaYHmzkULusC7RniJxxSm7QhI0IX
7Hayl9zd5qn7y9VE6E02qzx4QgAOlh4ySQAAZgihSdNq6Zq0u6rKbmZIaVq2N+BDxdvcj7cOAmNn
GbwsExJjCShLY5vZSVW8s0kT147uGsQlOSuis1+83Hlnz91d+Nlhb917OhZkavUYfrGFNsxdkSyN
jYlcfr45eS+jQFiw1pbxO+T3Yc8chVWwwZdY8qkZVaQHY98T1YvZcWpi4zZ7bEhMekJ/qMar1/p5
lPWaAOJmfvQCCmZ3WW1RuXd0STEc/L5G7wRxZYLvojtxdkIDgM8Q6gds0qRPQX0JDYrY2qBMs41L
4wT6IOWjibQlaDpSIv2Vra/ANFn0MM7wopNR8mz9GCyz9iNGvZVJ4VikGFDc7ebC3LEw4BYo4ImY
8/zLLJjvO9XBgO7iyjtDAP9smw7GSsmXAhj1WS3rANFpLquRj8V8cPZgxs+leQhT0pRSRCa0ItyG
LdPQFg2XOUZEzLBlgz6AOXeb6fgFaER4hHWxT5pVKBwOv0Qd+lsMrH/xvzy4655ZU5i1eiDFwIV5
QXJs1rQE8vXmctTlfwtgOwO1Pvl5CxBIIY9KotbXI2dYr/Uxm8vrgN26q3gs/ZmnPYAQgbNsgvvX
yUiEXz53C7j2xt6mvhscY0t+5GU6bcfQIN8rpYwpWmJd219stie+hzjnPvyis+aUnIzNmHXVfinn
v+EM0HKaSKY0gZYzJ97medZe2AjdBjN4tifT2NkOS+GSXKyEzK64td783kmwLQjCaLr8Mbd8EeFZ
+yFaMYjY8IFyb6nWZuurdvC2c8N/wvQlUECKYT83y9kJjHjvxqQN1+5yVl7PAoV3FQ719NQVfyav
fcjCsnqci2/DzIMDdZ2G02H+Mt9QpDjHcFp9ikuNlarDBpSyY2jUcr3FMGN0jLh5WO3Zbu1Be9SS
3DuYbW6+fAfBfOxgs0QW/qSdlyVs7aw6mpsSRXG5+sRwWzQCBmcKhjvtnbs106AVSLrnEu4A6g7B
cdmfJjQnhE7jlPHL2nzIC0A4VvMqwlHtPeU8iGZQ55KB4TDyODuM5OmN5qisLSaN9XxJWINcYeRs
TE8BEMZLNc3zX9wauOaEPrk94msTMZTyw/bSYY/CHIDFyTHkiSnfW1Yh+tUNAOHBMXe1DP/m87QZ
ZiX2ZkcKev3q2yUx7L39K5FkfCmVers45zgFs78M+B272UJZBiurGFFKm8sUbmwv8QiaJ4h7QSMA
jqOK2To2DqDAsFqF4laOswp0EqX+uaoAXlRN/lYbcfgSjngjc7O7GwUmBdYnbE+rb8jGUBoSoqu9
lLGdhjGBanc4rT1RbigJccLnw895SQoCz4Vl7KcAv/Oy8AiHHEfol2O20lzeXhLf8zFbLuio441o
9LGFebFJB1NiaTV+1wlQuxo3SihUdSk7vAdVOC1bpqc/GbOFXWMKeem1sUXVd5VGuXAbOJc4cePn
uvGeKapM25C/Azd41nRwtiw/FnZieYcnxNECqp3f1oc5oBoJHDhuuVvfEG4y2elKlE0TzdQilsOi
AoaBvXVNR/VHhhi2bBoqnsl5Yw1EsZBlAO8ONPs2W5Vn3hrKSxmEgLzfBRXxCGVcanC5+o9CIcmB
oE6gobod/nRs7cGDgG+EoK7+D4HfPZkl3vKFEttzwGEGsmIuxFe+BX3kUn7vtANHhSeE+A6cW0sa
20jz5VV24InRlSFvzqvTuM4jYi9l8dvjqpEpv5MHYVHX6mblsYm/sbgUY+Ge5onPTLSzdXRMwQIU
QLQLWBIiu/hiKCARtP/qgIUeSuLj9n1iwM5C/atEeEqQA2xXrBhL9urYAMe414RVNMNHQXLUtpok
Ts1FsIOkTE6o42CR1yvwNKa/FXgb8AhxNlrQvyaYDnMKwYChHfRDbRHnavIzqDrWpL2V5ZEN7aiU
nKV16o5Y2bIIORCQP1Sx1piVh7SiRad93rUB+X8DMJWonbPPFk3UODbffUya1oACzGOTu3VSxP0N
FTpO5+pkON0pCKev0SCER/ydM0TgbKKQbuMNLk+ydXEzei/+ktLCTLneWqN1cp2K/ZpHSGE62aDx
Pkq7QEMjK76bACC5Sf06pCRlk6O0CeYw3nu5e7AZLNz9Zn5OcmKRgsIqdpXHkWDXudgtMWcZYpV0
yG8J21oS12IwEBMjdkE0tgjMNamCMJ9eOg4Cau5u7BOnoqNnaST54dT3xHNrQkmsxiPoqw2gziIH
tGOEo0wBPQ+v77puyLAbn/MRL49IyzcW+/u2Q7uP4hEUTarQeoPW2qFssUy27m13sC2r208VP3Vd
hUSwdt2F0ZB3YyzcjhykIL3QUhVMg12zQY+Soh+29McccsFDD3vxVxqfE9CiZaTQzY2PWtuEdjCh
i1lgo+5MZ+ij1qIyKgYbWxdl7WTxVgQkObPrF5ynOI7GbCTceX0qvbrSWJPHX3Y1Xly7/FVn5KDI
2uArgAdJ4Lh7SyEgV2OLVNJ76WfL3btoMnjhSKCEhW+D1E7FeqAxNHdtiFROMG6RiMEs/vBE+m0a
PrnWaDOr2X/pB/We1oS2EZvSwLBjrTrzCYsFnW+C7M+wE66G+OZyP+yDGBdkP2FWqQG6weKUUS7M
b5vR1061VhJ13lrWmYy5E7d46cd4T3HqwQoLjRu7ZqTR1EGAKQIUqEEBRrInZicjh1uvOUCcDhz+
Cb0WQUSxjSih8y3oA5qIqKrGa5Lbb0YaIx9r4NoVk1/f4BptSR20dxa+KC4g34C1xBkXuBbv0Dxc
Oiy3KzfB5hv0Ddwv3KlVRt543hVksVpYZEx+jTG+OWHen9OE90osVjRZa2JERaurxg31rIf5zTfw
GlHLFwS9TnaO7TvGx79QVl879KediTcecO/IMof/+yLJ3xLkglRm8kClzzgQtl0z+WTD4W/eVhx8
08JN2Itj4zDAaRqIeF6KPyrrwV2P6c5t5i8VTE9mw3QlYabLJEY8k138mAbFORMmZEzDVhH1Jhns
B1R9/qYp3JuHrowlgeBIQ0oXZA1oQzfThPawkrY84qgY40e0s6+hRYJNlnCX8CgpZRxYprU75TMl
od/rkNSBu1paiC9tkBCKgSty26+JXl0b1Igx0TsLQvgozDkAURcck8UlVXnoW0qYYWfFPq0YktIo
l0GwK1baYgmA2Gzz8uz26kvx+dwwjZwKkZ6QDMlD9m/hjnprhHBxbrtml1jqq9cI3a2eXIPGq3jp
TRy4hnWmjZzfsQ+Tq9iQTILN9xCv5rJuTIwn2svsWAiZ7t2uDKAPIA1IrAcb7acM5xEHIPYtdkmA
eJ+KBe330PU/iafXxPj0QZCvPYjp2wCpQnOwM5uIsvchRPW0S0dJHIY1RG3gEMzSbvQskeDc0sH9
7FTz2y8geOm9N8Uwm7ooT/0/euYfOWWFi3g+BcN0GjCENp58HZT4QzV2L+g9udjH0vsbIztgM/BF
9t8NO04UJON7BwYT/ZF/VSQ3UCnwTSpdv7LisYBhwIabZrXVJkaLMva/8rnwN61Ffyzyv0OV32dU
hRYAkbh+aAC9j3PJWDkEzWeNxNUZZ+n9QWH+3Y3QEfwkl+C/JfNaHJl/fM37VJX6w4I0t6VkeO3R
5h3EKqQjK5UufsYnDBGPumxDFB6sjdD6L3U180TrlREYzx3n+FhB+JlissKNtIpSjy8yn1NMt1xC
vSJcYSZMdPSbeMfQRBXmWy+hcghzfTGyRxfrft2c41iChSpj3I55+Ypi/dGonvO4obKdWkAeYS72
YHPQqCjzpSzq99I3GCXr5qEtYizUATQtL6etGIzW2ZguQdlJ3P8pVP/uZ4RDMmRaLz+Xc2V8iREV
3IRtHFPUY3vHxyIfYH/bxpZDmLRRgmgU8jx1GJfkaP2EGfQ+Bi7LxvR3PuqagoVa1+IZxm/Pftgl
S0pT+m2mEbRD6CFn0e43tY7et+k366TImQL30f/TiXXS4qGOSRnL7+aMNBnWL/CUqEth4HG/5kju
xuyUo8OPam6XjQ5jTvuS0rwMdfyQVfIv2IKTp7sbcuB9Pon3nvk5X08DU8+ZPCyLQMzyNXcrFT10
NTAIcUqMgskB9twoUvDSJwikaIWTQRwUv7af7T3fbXWtJUTATP1C40cmRgDIuyMBQLvl38lknGAW
v2PaU4pz/dnQn27IzmCKwZ4eEC7RYxOzcmCZFXTZTN9aZuGArmjKydlmLW/Pl6qLCdt2CkxMHTUY
cUJnjBwf7jReQn8mNFimpPoVjICV099nO2v2htUT+iNIAICeV1+78Y27PDl2MsClA+Ww/8bvRZCO
W9zNmv4qSYp3hWqJQNP3OiBqy0xnRE1jyyUJ62xb4hujy9Fk4aIC4ZTAFqVoX+NxfmSajfI//e2S
tbIdWriyM/Zyhy2EXyt6opjkSBbGPGR2p66O5+wqUUUEGHk4lr7J2IUwQwBimYTerm7TlxjZFimz
OSATUwYvvl/+h3o4WlS5EAYSX7xiCZjYXhAn2YwVN2bvX7WdfwKVYBzcvvQlueTw2MknVMaTuxCZ
Rfp7twOOdu9s/CQE3tylzQIg7NaoQVTfvKVkmlVwmLU+uBYsiraDm5BICc+ykTOF+kQnSJYR6hFA
cYIHy/FB+/GjB2BfMfWzpgfs62dvePMl3gOrWARJf/hR+yRkshBQLI39rm8THyk+jBPFSCUYUF2w
MiZ9edy4cfN73TPG7qeT4NC1XYGYPOn2iF0/lE8SdWHjKA0mBFdh+NOnIcrg2XizaygCw5jAA2Nw
Wde0CHVJTIdxcwaYLIO5T7Cpq0avxjNYx3Gwr4F6IOSm7fNpPSo/eY2H+LP0oTeAQvlJGMtMNvf8
iBOqNThZBJWqaT1Xo/iULhl0NBSQfqEfGINoKAByKnXGZ3GI9chCNhc8xzK0o9ziEOLDvc+S4TN1
7JfnU/vzFYfkWiKeVneA0uUGRQ9mS+aWHimAbr/xcGdgKGeKtdTHQDXkVaGaZCQx7e0++CjMHmBc
+14ERKY2XXfA2ZtjqLO7w5Q1T3WZ73TWV7sszuksRqoTPRWXcQRJGHd3atJtrMEZKTB/UFXick8y
bL32T07hpXsbkXMu8FSnE5l2dY7ilWEXNv0W+YPtkEtk5zU7TyTrkQzhbYqenJGkQUw0FM6ED6dm
OpbDZbQxaS8BM5maQ1cveXFFV/4AGwdwz4yL2UdcqjVBQyx7NwWj1U2sAarIjTuRcJz4I85vU+3m
8CNN/Wc/Dq2jZCTBWAJwqD1JiswcilE4xZfWssn4dgClGWwq3TJ5DWnGUOaBc1pI/QldlnxWn5Ln
LfNTVjpY0xHi8P66hFp1hFXWdbkzOeZvFoM90A1r1giTximQ+gnh3yHR8X3xG35IqtrnDfErJePq
0MqWDzzcHUoTZn5WR6wx7ci9M/xfnt3/cDT4uOyA58BAbzdhZX2WzJW3oq9h3hNP4LNX1tbGWelY
ynydfeuQGowCvNkt9kE5fJXLeBWlih8nUCj5HOKwtsDIuAucEK4rPGhZHC/n7NtuSuvQCPmDbDnn
QjPjSOnkeeBI7Er2q4CJ3E3fr60LCaBpQPXKRnSDmC04eEXGuVmdLQNOgMh+QOtJWG+M4BATb6ec
0ymjFdMpWS1LAzkCQzW9cTWWW2dpBroOdinx02TH32PLvsyXjNFqD0lACevtkHQT8YV1NExs+wKh
enJUiks3Q0PyeBzOGt6lXFz7DIgrPuRQLACXHnw/oUghOxDd/e/BGHjRzPI99mILXTyrFrnzxu6k
APNs5/4PCriRuUQoGPsOMDuXnbCo8nx7tm+2U15T/K7iF4Qm+Z5W6kl1FShWy4TlxuAyUrkmfBcT
wjYxMTfrjBWhz0FT+PZDIq21Nv4SDiFI41PcF/lhZsa10X37SsXvclF7I5+G1249Fz1V4/oOCybN
b1YbD4kZPhZCd6TIXX16ySipQiRX6Y9ks4Qjk5GBY6y2afeldtXFx5Pz788abjBlQ7pr2/bDUCWd
mAtbqGd9ZIxVfxZz62FSLF9Emj8XReVTMrEdZcsSTUFjkevaG/vlQlAv46yApZgk8wZwI1NzZDlt
iGTbI3OTcNSsOHfVBxVUfRmm8Vy5piZCfg3qCvL9MhknMDm/hURKn5gU7VBTVksm4urPomMPXNgP
dPRqDG/Q9d4tL/mTAlieUyJPYw/5AcAWyPytle3ZYseEjQAzihuXJxLemHYJDup2xMpS3dWmNJ6V
95nDsEY3iMqjHxbxqJPy4Ln80M0s3oetYGjmvaR4VbeeD4ti1fGFPdpcc+AmB5my7Yh96+MY/1SI
inwO8N/Toa4+tfZvUypGaYo0yoStYshEmv/80+oDGVmFsRwGME1RI9fMwGzaBex7T+1rU6TNzW7C
UwFmbVcOxITyNHGY/MbS9UQ6CEiWEapK09LLFx5vGyPMKBS8KUWXotYg0OKAz/uGLsy4TsGn6ohU
sgvCgtN4xfyq4bGc0HGE3n+gr/yz33a/k/AFWzI2O65R8G6eeRNm9b60PJfkyEzoMzB3uWHynLZM
ODpzMD9zu3o3BKHKTSMPYc/Gt3lyqbsgS07Ej8fyP7x9qfI+OsT9NkgMxw3E+Z/TCiDedaBPTyEU
CuJY5xgBXIY4fdfF2X8QnvKQFOzE81Zaxnjh/rmWtdfvTJABkBLarZgJl0iD9JSWSxKx9dgqUGGG
yMaHWoijVrKMkmF6as043/hetex9bVhHrHOXZphw9NaaVSYKAEc81j2OorlgRBYk1FPAq5NnHYJ5
5rhnQWySV5aN57SFNOkQbTL0/sXGiV0N1mYFZ2HQ7j68mtnxInuIUz3xfXLfVARi1gPJz0GCS4sl
prcd6zXMJKDpNV3yVIrArJ8tJDog22rYDx4Ao0Ya+xbzJ1nwkHJWlzyQAK51g0RnAhU2HXwCOFlG
dqpBFLBivPTQGRxBe9XYqd7JXIJWMX7KPHuy8PYSplDsTcge+cKeTU6Kd2NZQzq4DXto35vFFurE
vn67TCBmVBigiMPNgRu3KfQvjisiH0v7uQ7VihMj67qUAi+rCuxb1xUPWPP5UnGrifw4iYx8Q48y
wDEZ93oxV3tOTdv1YKtmXVzzytagyut4173Nufc6h+U3CO5u4w3i5jDJAxuBkdxkRrwd16msUQBb
4ger/aA/pWJ+gzk3t6zmCgiDuREALSOJfHXFlrnxXVt5usVbzCaWli5VIVXBjM8Gr5EugFBaJUxP
Eevn1Oif2BtDP1L572wJHkPGToxoEqa1NrvnQcIUGm7dADcT3yXik5LJqWd+a50/zdIwd4QzskaG
5D2aTkPe3pztYnOAbU0dmoTtg2mYFzMfzn7qsr4K7epqiBiPsIB+lxxkAdgXTtDnwActU5Ai4SeI
Zx230aBgMbmG499qb8x2iDZayPq0qn1XvPf98qAI+JBrbLk9tW8GhLkhff9HYwxaO+pZIZ7rLiOG
vh/cSJscVtkQbKf25rrhuSRE9akj5F7V8623mq/McK4Z0cARC7/XBZDF2VXtZZjz8OQV/n/KzdHD
wTbbVMzKN2PlE9/orDExyfDh2TOdquL+zbMg3cpWI8mL0dckznjCUQz0uDCgPnrhAWkl8mLDvQtx
hdAJhmeJGf42w1F21dGEJ7wlSCI70v9uY7RmeOudLsIazyM3V6RBeT1B3pl8EmZ5DNrwN8XZspm8
BhpoWCE2ouiCNMQ9YC1ms69cn7WesTdcEw9jPS+bwbX/QqU1jiDv8e+GX5NatWfr5BTldx25dE8D
orwaHQyXUc1GuoIu2fnGE/bTg6eRQaYLUVWYQ9FrhWeHMRLjRuMCouoDTi8PbUisTuUHJ4h3jE/Q
wWQCczdM41OWTDvk9Bn9BfVZBR0UraU44jQLSqSKlTL+yNTXuHubg87FheEObAaDG02hqsf5JB8t
xp6wU0KcXKLBwVYXlyzI3vnwSZdKzDSyR/c+CQ9W+Eq9qix3K5A+0H7s4piTN5clUdS6TA8sR+Md
y3CwOgpA0ZTxkrrVpZpuYkAO4C1/q8y6cR7PxDqR5TwUv4rO/+gFjkaI7Kd0oLfswfAmnVJU7RUV
YPoSuEmzC5r6T1CJp6xx3d3YsXRSM0KkwnlQRv48YgXbE8TL2tFlClkaS3FgxFOZxk/c1d4TE1lL
gSZmXQpejHEKE2FrlGyntgu4hIfAJNulWtlwFTdHn66ZPHncHmaccrZGD2XHIy+8b19zMeW73kv2
dHCvVkWq3VD+ZQUD8dOoB2xVJVQ460wfBex3IiHKJPxOtd4rPD52yA4PIEvPQ5r+xl6HRwpXEdr6
AFYVQJtjTlBIYDGWW6rmkTH4CIru0JYV2h4nRuha6D76Ozg2VtjOPfQeSShTMLjbIcjxmzJFZPfD
MCI0W66asI7y9XV1Fag7k5EaIJEI+Tl36Bhve5+v2c26Ny+Z2shPOb0V23Vjip9z20JttRanbvDd
Ovqaru1qiII6go14lGZ7KZbyJ1OOjzOv3y/9pUvjh7RBMo3E5b8ahDb7zC8KMyRK0wTPtq6pIDum
aepZ5/k39BN7vY7KzYyiaRe3is1L+GBn9K3Iftj7FAt8UZ3hPF+aj4IxIxzeei9axuNJMkSDE4Kt
7V00CjYuSHf8wN8aR+i15aYg5EVlYX0sHXnRGWVpxQKp981xFycgJqrBvhbedJfmP4tpO2/koL7m
kHVUs8I3nLC/GngnOoO5p+FQ+Izeu2JJzorss0h/wM4kx2niSh/T77kDZVtgq945fvyHF1Ec4ixk
QIjflyDpAinWXPyoxjd2qfQOlTs+ysDYIbu9GKVZ7bUY7lwZHHTkCeWdC7+BgGPy5lG1BLzQIwp0
DettaU7GuO6eh+Wt6lMikhVcBpGmn9g3m23T9lRlVsSW/rm3079DalwWPCwoUfyfGvAlJiKG8xj/
SleiVbBp5zWXw461b0j4D0Nks/7j1s/te+X+Rcz01k7m1ZuYceharIjR5DcrPdIv0NHmwy8wRZSq
Gt6Gq8hp81p4qSOslx6l3iYNHRiUjoemtrgwggJ5D2CC1NbfYUqpiR3pSKJNug2M7AZDhe1YnVv7
qR9aPiX9U4zYJ924+AzKxDvu/YUvWOg2pFEKIL2p78A1v4BwGYfa0ZQXTRjlGsma9LzvguXRfvSW
j0WhE9BMuYwKBWyrSfcYa+v3QJpjjBTRav32JBpUV4yBMGta6Xs8tHsL5dPO4P3sYtYvw6zfh5E1
GtaSLrojcf6srTjclMIv9kqj3fM1Y9fZdAkuSrOHLDfutsbIzgsNEW6IP/7twwk/frF6/ascKmiG
uV9G5tD+Zfv/zk+t3PXob7ZY+YhEhLC3EaaMsTVU1nar3xsnfAxz6yH1Cx8IBuO7uhEn6Vgg71iq
bRxplofFo6FlxdvsOHbPRsKSi7oVjnYrWQeYHGzLmJ7sIn+vC56INMRUmAUuUD4qk0PH10NxCNdr
9j5Doq+3mtNPjuZr3YJW5QKHhRE8tzZt+hBO7+tRu5lvgUMEaDcKbkV2OyCpPmxyHiIrgBxFflIg
73bPfG2o6i9DDkiGx+E/MpGC3WKX8qA4am5SycuyYFWdDIDFDdlFRboQtCzxbY8Dcd3Jj5e030wL
79NgLrz3aItbYsk3RgU+VN1MIF4cWnGxm4WnWfjmkY81dlv0JteIdL+F9Qpfi5vb757ZaGFVHKZ7
FhyE6yUYVr19TE+OFJv2roAtGE/1m+/rJ7sT6SHo4e612WUaUFzXRcqrYpa70l+IRfqoamAf0vKZ
Oi/0PTNvP5G6OfF+QEki1+c7UPAQIqWuNX5SxJYlzIquP7ZJcQlJMzcbxz7ajZqQldFTdqEi1XZN
fpfiyZyR1rB+Ppv87JfKO5ueTvZhDSBTW8x8HaXeutb5RgXG0ZqG3P1tzf61YmvksYuIQ861LK92
rIIYnRrw63VHsFRFMvCIWq4fswEw/kpNt1jBtNazLop0G1ZpfjDpQ8CeD4eE8n87JN49rTVzi5ge
Av8t0XHLj+uCM3DJGOSkVG8M4JmZLrzWo/etegBljm6R5SnrFacAVUae79oiv2PJupPRsFC/t0wR
l9fYdqKxEQkXLNMTXEo3wg1AacfUF4tk1KCK5FMtKbFOennImvxdFhH70RKAU3cgQRnqQmCfTag/
MAmZ8AwJl6sXqEvV57vZIH0l11BuMVBBehqWhgClsr3gRJXMlMbHBln/HtE4x59x7hTVkzDnV5vP
xfSJaOBdsogzrJOHVQ8tfZSvrQImEhgUMdyDIx3UnCLo59ruXAdUJxGmnk1DGdbDt+Us3gEWXr3V
M7L4kSqUq7000V3PibnFF/lLJSDmc6Nm7F1IELs+coCcwOeAOdPZE9CRkh0Da3b3Kqx2U55+ew7y
lmZtrFq7f+otmq6A9SQxoDacm46tVd9cfUd/2b6ejgM+tzHp51Mt1KeKqwevDBOI4zV1855iD+TV
rXHHNaE7x0iYW1FO0soWqQj8KaP91azoIDS+sB7JYPRE1+xlPmzTYABkM0f2Us3nhUhbp572Y84P
GqvBk9d6I4Tqsds59X8d7h7sS9WbCJaXblIIAAP+x4vZbhuaOASNPgFywD2q5bV37ZdlaZPtUlDo
yL7/6Gc4lFn7mCn8HFwJUTxZENzGj1EBcaS02+gEXoKCSxaNYwI82H/37eondZcvZuRAD4v+oZTT
YxDnW06Kao+FKN4C3YEIovkQFMp3QbRETNG2NScKWdWe43b4ED7ZOqgiwu3SM/cIfBjMrjzKanEi
O3QnlFGkJadddh/RDvPvZyAVJnUqHtGAEgKM3rDzOOk3DdUBJZn+oJLCMMZF1iTcpqOJeDvHOAew
b0Ymaf2weOOYykDud+6HJvPK8Bwiy4oJSjDDTsZF9bVywuNE/ETLjssbcN+Z32lZP3uFmzBnZso4
wkNtZ4jaBivDKJbSANBnfBDjqCCcye8wpbx2gvyWBgoqgeNeQ4YpR6FZ/S8ASjWXMSOksNr6ivh4
4d6mGJl93w6IBCtv64UelYbHA9RQxfq5tRk7WtVB8IKNEgRk7ZFT5/lYA3ukRJSrCwxqhASJMbF9
QmOyRQbzB8rvQz7wSHvuOmW8MFoEtrj+AiIWSDhTFMqyS7xDud7auAqLLaJQZhDBRPU+IYFwCmbu
SwdGBzAp25tsEzO7gy8e7sHA2sSvVMxehz8aD+u+Nppvpxq55Mk5dsnO6cghg8TtYp7NjCj304G5
PqXTWj5XBr2Sodlk/I+r81iOW4my7RchAgkk3LS8d3SiJghRouBNwgNf/xZK0e929ATBongvTQGZ
J8/Ze+02jg5u6TEHS0f6vvI3NhbtnNXDmWBKKvUge2Nww2DJWTcN8NIE8lxfX8KGuL9aJ8BiuGBO
Se/JFN3HPJYHs4xfOu0yeMPDaceCE1B0DJMxg0LibzkzOPuyiH70iFv2A37+rEqAE07cplWob9Bb
OEe9iP3tKGvCB2ZJj2Z+JEaYbyk3t7Bc1hgMQd5tyrTmyFtaF3D2SFST8K0jY4x1lZ6M9W7hCtum
EBPQ0gdwIPsA59xwjZB2shiVXwTfyCbgcbSnVeUjrLTI9I0C0a3kHNgmM8Ig3Ch7ZKHFLJgMSjd0
fsapuZNJNtIIQu41utN56E0gscPw5ZRbcF3dMUiDQ08zfb73H5LUmzudIJ4/d09aVWS3wPehwvke
DZs2fh+mqF67PeBoMo2D1j1BjcEU6xb7rkNmw9ASOGjXntys3mpxFm+dORNFkmXl1hEfiDR4CdCT
j/YIrDJcubT6ab6H2WEsQBa1JM/a9gr+ozqNiAAFUK+VVj0N29fSF/lWWvyujX5E35NDXY4b+nxQ
ZGufCnSiHTuU2T6U+Y6v4RAZE0tWOCZ9mlldrAZ4falgswceeFZU67MsRh7KeSxQdu09CVHMMkyd
p6UKRtUwLjoNo4RZL6MRLw7iCtLgBmGS++ATKY1gUWr2J6YXD9H44P11rMx8bxivmTFhEtAVwWIg
H4im8ay10S3TJd2dKoKvkvWkdpLfZpKpAuVR33hO8EJ4mr03YSVVhfkriWCP1wKcm5ASMG4b7WHm
2OuYbMmhKVaQNVA697kit89s1QJEM5yyTRbEB60BfjyRc1I48Tyv5A1zbf7Q2MEEkI1fem/9SU1M
yzEtUs2X6ZGfCW2lRZqVTQefQz6GFJdGwKDvaqPsjihPtkTa/la41fdDZa4DKZ4dzN84Jx4NFd6m
Zmtd6hTYltb+Kp05ypfZeuXUyJoJBOo8AirSgQJZ0CNZjNkrczR8+vMsU43VV0XM9crw0JaYIPY4
JKRr8GrlUoxfgFoheeCNWihUCUwTxk+rJCggB7RJAy85+G2J0MTSdxabdtHg7Chogq+hi1bLeGLO
GBeUZ1ZKhHRGpYklHwlwqK0K0XAC8+jAIiY0t+TabQAOABGuS6SDQoL4IaVpqtkZykZhV6rTjrEZ
iJjC4ZuZlFQGelNDL37x3UjfoS6ZEg6zw073ahw6Y89pke+2EGZ0xtuSlmgajcT4owWAfGr/kLPo
cK9NW928FXT76C+10QoNRb8p2/Ctrey/YaJuCDD0IUYkr3UVjCjoAawKWo/A1BuOqucMERGBLOU6
rBlr2GGiM9dpznptfJYdN4/Ol01xexJ+exo1o7qCL5I0oCnFkoasMdKP1pUXnWkpO+im2pE9HWXj
8Cqo9eASUr9prnoYjBu2viSKE2PmK+68bwIKw73EN8VZ2NiOBs11mqm4D/vevcaJefRo/+9wPHxq
SMeQE8FnuhBhhkByFAqoeJhcAsHIdkjCm9ACS+60HGtLNbtGJ+naIP3pqiTwLq+5zVaTBN7W6gre
Vy/J732HV6Tp9K+OgybNo/CA2qRcyhYAdCLVHeKSS/WU3AvZnP1hVMfSbwB5eaRQtFJpTPfpjzCq
PbDFqp3ma3hK0AmNojmmaVgcvFxjghQYU45Dr4HXXQ1kdORN/J0lTrS3vGmYT5TJzrSQF+RN9+DU
UyEL6ElOkyL6qZK+WUw9SVE25vRL0pg/yfbR8/TEvQxiKal+owski9IaTpbvaTdmGF+lPWCpmV91
VrccLQMcZFLq5zrygk1HZ9tnsLJrMLSroUc0aZGprSraOCGC2zUdEBSKSTyuu0nLD01R1AZKziDd
IYn3NkwxyNJIVHEx58vzo07owaHq/PN/n4dQlG0x4hPZceaUVb8oG4vPhIJ/2SJ8EYhwHgDVB8SM
sJAgAaKDMYIt/eQaFIDn79OmCrdqzpxFhY5FFSTEKhNGe0NQ6GJ95etwHjFxSeJftWcZa0p+csNo
kgIm0uDwDHBy9Iaae3CHPYSEFc9z9oXqn7UOAVyi5fbrmE3o5c35/F071quRez+rKJrrH2N6N1MG
Bjp5hheZl9N7zurWR1nziHqCBw13+5TyMd6M7iZYjud/UrjCPfUjkXFQIEgJAKRhlFZ+cIA2LUWV
m2//6yXb3kVTznvVGt09q2ADivxhzRcEHeClMHLpCCXMsZUXErGLozn22y4gnm8hvGNLnMKlzRrn
0pkmUIzB3+SoMI9+7sl9YuivWTKZ9iLM3EMf5mjxJyc9ew2ZF0pYIJR868gTzx+W0KZllDrO8b/L
0CXusYtdRF1ONAG5YqUwXdnsMeXJR5609kU49s5TGQE3WQWr0s7TtxJ3e+IP5mPo9fQNoMpFJr15
he0WXmyje1cjb7ytt2JXNdrwIHWjvOf+RzJOw4NsjnQps6HePOGMmlFg6cXMUXfuo7Qyv6TS9//A
O9y6Ms0OErzMPpkAWDnKTTeT7RB0abn+zpqlTA66kXVDdbKL00R9ljEboVtlHxjMDkXnWaDBNfTI
YSQ+I8ziQLCI2yZGBoEwsY3o62pmV1F9T03395OhgUBvtvm+RUmBURVIgYORmNb/6CG5TAwr36lQ
xLu2kfrpeWm4if599HwpGAEsoqjcCZphO633PKRQKJG9rHvzxjA4ux7TLgvpw6qVtYV8T0+IjA90
xDR2/26oKkIT3aq9LYHhtWV7zExLnf+7OD43da7m3zffC9cUaET+5xLM8tTe088VuuF9/rTIo4wl
Aa2HZmBLIH4YqUaOAlgs075pTmiW1u2Mukyidv51y6MdMHJc6AVGIstDMY40Kg1PdlbDsjSCnTQB
WpLSJdz188MuyokJou1XewAjBLFXI4sgG4QFjqUu6/uYIr/LyzE79DOnRbP9LyhC5VZIVxzdfhLH
WPthlJAT1l7X+29s7NqCZ7m5c2BDxxLPsCAkVeXJGo8jmXwwH2nO6gMc/sLKkyswcXM5MXMQ7DbP
SYICLZnhVt7oaXlCWN9+G6Z1djJp3wt9+lEYI+mVQaQ/XNY35OkkJQ6TtjWsi4N/6J1frsWSMfQn
i15uFssPkbQ6ntUUu4TWojtWdE7d3Ps1kAN+tLCNM1wYGRX6xqbLo3HfYSGgbAg5xmRQznGx7EH9
ILcbBJQuklV3RkYlnmHrI8YvQ383/x2el0BHgtOqYVNLnfJjNgt3hn1GUW/s5ewBD3x6tE/8nhBT
vUzxq2yS5vPfYpHiHiBZhQ0+Tt+ZwNAnmCkwCkXBSp/Kbvl85/WpJpkhjmzeQhOB/zMAgNlVVe+M
SrwnOJMYfpnZjUGjXOc8klREtoJQbOIRT/JzrMXh2iVq+ajju4HUTce1ZjyL1MQ7ovX1j8LA9TrF
+bCKDR2LcNI+EJDDHFRW8EAxtx+GgA3cm7JzEWrEvWlORKTJduxbhyTwalvaF7sS1f3fpS/Ka+QU
yIfzHgmAuvX0QG4xgHL62ZG3rafp0y5tc9dYfr41KP3olDm3rHaQ9Optj2J4Kk8TAdGsZMM+Ls30
nTcqPASGRkCqjvQ5VeLQm6b+vpJZQ4QrKRULt/DJnSmII5Sj/EzKngahDcUNDsRrZQfdW+lU8Yos
AXLcpPkhogqvIFuqzK1uC1KgeBEWYyMmC1Gjte9OQru37zI0L2n2wxxMe1XXZbqH1vYemRMIiNF4
qUQfXVJuogDey9eUyltMu3YfCKY7btInH5Iaa62Ndb5BJkeMzZQezclNOYi62Hoh7KA05yW5Cmo3
9c1ODuayALay7yfOQMjdWbULPDJt3mGiAv6dOKTMF0rSE+7riuatqrYtSvBLisjzgomEn6XV/4Cw
mtbYEBC6cEQgSCTKTlVYoktyoP09cUxJ6gY32no4Sml0bSdrtF7h2JNjD/YU8EyWnJSWedsqciiV
suEoAXCBGywZasXNeEncd8yL/TnXycVNe2SiWaKJE09h7YXvpHxq5yfJ09RaDtXlHWwr0TQzXlvY
oYWpZ+yT3dDWYvm87QVRLQzXml8WobwvMv7TtxS/Fo3pEtEFdB+8cgZCSNaJEJtcFnPQLeKzmvGI
+FCN47/FJwG/0M64IhqHrzRdaSX6fY0aJyyuUqA6h8O+QAE2/rSRfBiml66r+SgxtHCiJkq7A7cm
OH3sVoJ5TL8Ps0S/5VrzR6TIssrAFKcqKnQqxsp6MVRyDnFeI8wC2yCxrgJxxu3hDckBbEB+m0i/
W4NsJY+xw2hgieavU5IA3PBbnkc9z84txIhdlZmPzsB2VFdExldF5x/D3txHdvq0IdPI64CZ2CAV
OUNalPG5h4nWjtZ9hPW/mAHjWMiM1fON9d3uYeo9PngF1Nu3R3OLeTKjSnPMNQu2j4HI4wgcttop
JO5wXhxog+rw9AdJBRbbPpKJuvxdG2zyAYeA5wrVshZuqID/GiLyVmHsgiuZHLwGjevvRZhrSxxH
E0VxjwFirDFih9FnAOHipYBlPXutHZIKdLnUO1PAfOCiEe7ESJgVOn50iJKubu1x4GLp0zwzxSkO
2F+kqX4YUjrkJVS1IQRcQcrB4rn4j2RDL62a58BNkVoEHuDw52UwRs7fHhH3KPkpkxMRMaevNGsb
yv4HGg7MYVXIGuJZ0JHCBi2zawD/ZZS4Hu1hOvXzZWjc+tDQ6rR86Ayco53xAMyWPpsZX2x6d7YW
O+eAydCVjb5eDLpdHco4+5HCKCOugAIzR+sDGtLWeUjDjF6d6thkUVCQSpVu07qeLmMxl9F9cAP2
Q/p8ICA/zmefGgLcWw78YjY1vgM3AO5MbPA9n3YA5qf1c8kZwvpgtY1a54L02dFv9pbZ0xgMq+Gi
9zF6YpaibdMAwNTQveqLuXtMO4xRjJ8RVpCIcUfw4EmhB3ggASfIiq/aBiY69CrP7W2uYMWGFB91
Fzcnb7B7zmIpbNRCrTA09e8UNGqTVhPRYbENS6cbT5hdtG3p19YGA4jz6FwWiCmZz/RWxGGTOB7b
NqKtkdqrhkRgWXXhI/epH2rcxUXsLCcVVae6kuHGnOkX/37yIep/DvMKiHz3NlkGNebIAQd0RAho
Zy7xNOTBKsbkllflsNLnR0Zg5CDUl5dm2oXbUYsUiRaef+QDhWadEEWVx2AvUDULq26p+ArYZbWP
drOhKRiRbYHocdraJaJvnM/JibFnvA9U/lFIGpVD6BK9mdnxif8jx19FuogOw5wU+mbADJS9uzjl
drgFU47+YHDcEeV86U/BOYbg5dnpqes/+6l1rlZB/0KnUwkQtbk+nznHKMUqdhrn7PcyP4S68VbF
xqHXBv2jR1C1aVr5gom2uko61YZtg/miKl3wow03O81InZrTXmq01n2GAllkwc9sGmE4eem0c3XF
k8oDS0MwHk7Pj+rwNNhfsxcIrHx0xfVl3wRl6c1OUPWp/DikvkDm8z+fRh4HmAnsGumuHOMHax0T
5XBo047MMNMqVqOubfXINi92w2CMk4K5i2fStajVZuRwdqaLtq1VXJ7imZmHBcE/OlW7I8qGkge2
xSrvqgS8XpCcNTSCLGeryRztV73o3COmHyL16GN/jp2zYq9bZ15u31260tu2wSxQ2SWQ7THyT6PV
qqMxVd3NjYts71LLE38bdLfnRQnzHOjZt55Od5k5zLwpLj0x3NKZMN2NNRwqC6WNN5bHyG6ORWzl
R5jq3t2y+81zM+gn0hb/3attIX/ANrsaGreDaJLkVVkOb0ZguCu0wHIL/zPZm55lrQYAUOiaR+hE
FXHgZW8djTaFrDPwVE94n45FKRiZezXFH/Q85JJG/oiLSfuk+8nMwrKDrZ1P8dLPMFOpKp6dVFVw
eV5sUwSXJpDjoUqqPUNXfVUQBLekgQj3MzLnSF4j1u48edQSif/w4AXj2UbrWziTYmCIZzpWYlpp
gaettS5KHqZ8Ba3N9MC32Q+hBTVMSbdG4dJMKRUAZjOR4tgKRj6xYK+uaDqNcVj4m3DU7I3Dor0I
53saDyzgBhAYa5uyowqq+jBFAwFl88Vu008WhYEtJ0qOJDuqjVcSbzmgw3gdqRrm8LnCHtx6U/at
t8N2c7dr4R9bgxOgRHp9qPGeLqL5O5mzCE856icp4dnRMtvwJcJtvlRGFu66rgNkg3hqi2QIZa7u
4GOn1bQh2EghfTXTW2/LSxek1toKvXFT+XV684R9eYKgkg7yeNTp4zFqEW0RxO5sGzjeSzutYaxV
+btqVR/sLcK20FV0xb/4BURiwaojK3mpcXZalC3BCyWd07wwsktG3OYd21O5ndEwSIeMsx9Zd1o8
9Ys50cuI4vSb0rf/TPAm9VqaAsTz2FkBKWli5OxlpOogeu9vPOOTm1A5OC6YWzHfnfbkoeAgqUS4
EqOrbrLWna2OP/NQ2SGwizEg9K7WiHbOs2vuA83WYgNgV+W6i2dyBDHbsPj6NFw9X2KwYUXLQ/q8
DdIKBEjJyso5GLY2tiZ+pjOeY9rthrcqekseE7Le8U+bSGFtDe20b8JNnWOYWHZBPyhgix2Qd6bJ
Wn3rGohi5MeT4NZ476akrGg47a3E5KJOmBX1S9Oo7BPlmn2yTD8ivzZ7sVWxS3wvuk25CF5NQO/L
qY61rSBxcFGIiXiasFGbMLSYx7v2qtWN6AcqUsAUCDQv46D9iu1aW2ckPtx6J9w+F1QN7GQi7J4G
xL0MAv1oO1Ny0kL7jNR97qfOv2WE6cRiT1lpAmHI1Jr165OupNJ97w3yAilJntCCwZlwZHCWRsRs
32NajCq1UeNN2ol5TdxP39KoXqqeNFzN3qVRexEio2PV8D0wEDJ04fRCS8U0idI6lllsg47UW0wW
d70lWsyYu1qcWhZ0TLSLaBuyXEhJ6WvrR22P094KcR3zfyThydxzrvVX/w5aRl4tJxoFuF+8YFu5
6azZ9MjjEMwtj4PhsqmxTtNMBtdoEnIygdV4YqBaw7uVph4cM98KD3ZKqR7U9t4I0m/VdqvAitFJ
g5Ct11aadAxsC+9KpF989iIdAAdH38roADNIAsQIpPYRxhPHyNHl8KS42abzqSZSHFvc2OtakaEF
cfQ9xAB5ieeLXdvXQVb5QcETMYN+azqpdeUB6EEMzY1MfHzZQdU2LUdl/6mNAtxC0ocv41eLnWOT
5nylprfTUdjt2unYY0o4nGMjtHdl0iOD+RQwBxXvfpMFNyBJ0cfSpN98VJWRbgxEB5ssBp31tCLn
I2lnLetamv9yoHs0Am3lshaRe/3vZaZkd5Cgmf6RzxK987YlY1ycPKm/DYlDJyP8TRhoby1NG9ct
kBbeUFkvpd64W8Nj860TZMnA44Nzl6gAFEGM6zUq3/RgOpDfhiosfZkVqxcM/tHteUlGCgI7Kc0j
nmTtDXHQItNvWuOEXwBbGcEG9beR4E3stMTaCXJ/N1Juwz6gfwTjCooAtr+Vn+PNtDVPrQut83lf
Shru09h2B/9b9UV3qFTT/GBCzbPq/nBqjKdl6mcvnlvCcg85h1c5YWmJJ1F+q2pn6V11J7lqcMR8
Thn1z0I3eb+86OFmDPmduntNkm6XT1pzqxSSAJIn6kPrEqZTKms8c+wKNoEED+fbBFggCseM40A1
NLXqRxW03d5HX3WNOBwvyQ+BnjbI6ZhE/l86VWjGPQ/SGosmizH6M9GFLtqhNr9ow8HqdQWWBdCy
pqXMhqiGtYUGvF1qMD0yYf/KHTU9rMi8gFmVV4GyX0DF/fcqxSBrirTY6NAJfhBbSAvV+cwtnWbq
kPYbc6idz5beEOxJ641+GjZV+QEGr1sXo2O+ZDFUQ43xOZlpARhYZp5tlH6a2qj2FSYeQiCcNZD7
8UXDB7V6fhTFDAqfH/W0/PDn9mvZIFOOrci4Py8yqlAMOqiY5k+1g5te5rlsZbsMKRUpfVmQPZps
0m8RO3Yb1wBN2cGplqsR4ECnoxObL5MHYIBedLOkprj3dqZvZML8H45dgUQHS76LZuCExMhZxBJE
g92H3j4LJ5IUA04ETW8y/yWUrXCHk5gQdEqDcmho9xxO46OcqwnVc+zxquTVhnj0CYPkA5+xRjEA
oiISaXNORqrvnvn8LgU7vbEUCnYTSgpWCOdbYbG5dZTSZfCH1mN0f14Y28pdOP9ATm56N0LvyRzY
RFrQ3S0TT2JIx/6OapnT5VyVJQN8lYKA7ziIs98JWlh67HVyVZgJVpxrf/eFXb52WrtGLQd8OvU9
6GG2vcHbeLNQnjlp1yJqLlaT7n0PdZafzDmxZiVbiikEq+7DbvgjlgNIh2J+SIpE3TleBV9dRz1W
wYFCn1BvHavM3lTM5B7FgUBGHSEqBFehT816GDRMC7XjCvqMEgLMRLgXyK0IzzXyj7QDN9ihHCQz
O7ROQ4n+PHHUjwR329IMvyvUzMeKCsGqq3uu4/991sFdUV+gIXMA0FpPIt4iQEQXHLh09xe2ZWS7
DqpTem/+uhv0+KgGL0ZN7yA07lmluzI7UnMcGQltYMR6+3DulhHDUuyeG0cdIXHxqbzJoi4OXdqP
P6SeN8s68xh3UFwkGqTmetJH9n50epP0EJ5jLD9gwTL4/t+EzVWLfvCqVwu1JGSTjDDmTIPFvbZV
0C9SHT3AOBbi1cGctI6bWmyeLzsjh6FWiRcwXPAQXabpVji4X6rsrpHZFe99XVbbWiMFuaia+DV0
x19mLaxLnVjZAv+ZvGQj7qYcTc2umJDsrdpiSNfJqJ+ZBeMMmfuiqqjr+wyS4dzI5zQrqO+DYacH
2ESAySKHLwkabddlvJ2Z1p4MbxgBC9ILJfLc+kX65Bf1qXo0qJq9qb6y3JU7AJ4ZUuKyvtYOC4w2
ReU2M+iN04jCsTxDxiX5d2tgyLgQRzrP/eS+x5p5bieb1AqoWYE0NiCB9Ad1u3ggpkDmr6O8lh4T
BQfGACnqswxSeckvUbTbTlE06ibTB7dKplMnHUxH8581cwYyHIEMmUjo5tRlElRN9YUtBGdgEexZ
etxDyJh3FUxO90JGz7LCxPvBEBcBi8AiH9SxcaTFkq0n3Li3ofx2GYEt4YT0HxQBsKkdR8ktOeOs
LEXRblqjiM4AjqKz6xdMSv97bbbxS0XTYvf81H+ff35UhA0zFQ2skpf5/QaYjYW7SZ8u/12cGtC2
Y/t/Yi1ods/Ph3Y3MCQQ37rRJNpupAl9HFAvH0e7NvZ+K8UDBmn31v6qDBSCOAhwalbNSDhbxrTO
JaGYVa26+iSZLLzGi3504JFWQSiTvZh5+VVT7zB97fSB0gIiivXwff/M5jD+6BiEUmcI4GOF91LE
SHkM809h4qsI9Fa+GTEbfNTXO8LVJrrunFeR5Ms90TKbgrktjxuqOfLs9NOzKaF0uB8jnpiHMrXm
nvhb8Q6fuv1djqJbGjHdBGEX6REpBbeDDReyo1f3vPT6HG6PwJY/+Bttgb1XtN7ZmS9apxMtONTG
X+5LCXbfKPTVv3/BIb2tex0j+P//anBfE7iAiTKkq8vb4Ex/aHgY++er50WBjN6xHZbsNIUosUOh
5ars4WgLgsylieuyw/mLfKAyD7TN73Xiy+vzU89LWoSChx/czv/5B8dv3oStrlUJetttwvCsTWYA
cSX9cCfVHjq9k2v+uhOFlvG3j0f1iXuJ7v8U2HtlZdnnuErn+WUhbbF3qvJGsUpn2DHkozY7Tt/E
M7+jmOEO0/TyLXLyx1S5m6Itx5+97dVrrNoMtuH17WHTbUYcvS9TX7BH+6O5eVbXcX5EJb0sosA8
kHeH3rFJtUU6Vj7ZQRVLOr2qP9Ilgygz8mYXzDHxcOT+wrGajXdVAd3GrD50ku20AHhWLYoXiCw1
uci8AjnK0BtQEyP0CcvYIq7kLYmDJUGHfwf7g9Y/R1PDibdpgwuQ+hJpMqliCOa7+GCSM80vVh2c
2X3MSMtDR5jOayoaVZLi/Sr85FihY8m3aAfLljBGyqIh8VcZPDSMoFO10eIvk0nwzoxcQHdMxhGt
rEIHkqod4z73KDddNHMMtzF0lMAUQbMUR92sb37fIGmqw3JZjGirGx6QovdnYiCSYEszF6PyhgVD
ZHOJWjKBszDb0+jSIXtv7ravGIbP/2EO8pMWRbL2NPd3Pnc/ZYsonxH/shXVnABUuWtVU7OFIWfk
PvhDAg91Be4G/MFMaYAUV12uiIHMYBrT3vO962hqJAxnrrvX7WQfSZAlDEDLAzGCWxemytKtyHW2
hxM9zO6aYV4rYqkWqpwajKmOgY4wC9eTxdG6RY7miRogJoYXO6aAYif7Ffi0bYjzIbS9nq2fcvz0
kb+R+inK81giVQ5I2tw12JHTHlsoDcjDUMvsPjUsFxHz3FLSCpst8J6MSWTNyNDNTyqo+2VDnb6Y
TLIu84g9kv7baiSSxydxhJoawG4R3FrN9E46ASOl2wJU6TjlRyVObaoZOpb6sIhabLyhg+y8Lfax
0LfFQPCJdGviSy0drE80KBZ8TF3kSsbLJlM/dR2ARNopQC9G6a99WfIVtDY1cYkc4tDDAA2rjUp6
sE35U9O7pe8RkVlPMfBgUe8zlBy7IsKh2Zm3kNntmxva+C7Gll4b0nXTQbRoNf4NrTDN75koOoeC
MpVmR+MQtNGT3turzrjSg0m3DCMXGkj+vV9E0b5TpC5xplm55Axg9AK/NqVAQEbf/QyrbNlIs1n3
k3R2UbkKw28f3/jDh3DZt2W0n1pYAdLlV26wBx7yBo9CEItFOsu+8cpYZE7jEclIg3WSUw+RsQoa
2qWYjtTYgnsJnAFwK+Nnsr+LoUI9kTygGzC5yro/YOx+AuEYQSiazaZUA5ltmOQwiKYzx1KgzFqN
zvDpyhAyYuK4s8r5QHTvG4I9uYZ4xlrUUbj21jeHqLVhWH9sNBErjzz6RT5sJFGiG7Orm3lImqxs
DsELoy0lVrJso5udf/AVoskUYBy8I3CLIAgZ9U0UcWb2lmiMjnMz+MShSqux+CaPRW6c3mivJjpS
R0JLnMrmG8e59V6yUBaeuZ0m/yPOMItWI4NKCyPmYYiMT83BRlfY1i2IRIZpDgO2FsrvyHH4S4fa
T49G6SYf2p0TdvcSqjBlcbpJKnwWB+F4ydXjhFRO3klw7P9phs02bmJnLVh7QUVxv0n1Xbvdt58w
hSQzpF12AZkY5UjGOzLA0Mm/BiudQSAzGAnq+jJEzUWEMo+Cq5tibcGTRfTSVWSDJh8T23JHyMS6
dV5L+gdXM4bAHxigFqDYb4ywkKco8hFOVwMAFRJr2ABYqowSso0J70uh07ZHHBHk96aLuiAzopck
GXTL2i6/iIa5RKZd3iCr0zOOARzR1QAUWSV/6hnsYzNHpIsr1EpUDhJsa9/oWntoe/s65vJUCmTw
zIhurgGnXHpTtG8M4uORd89+ZUoOoKAoDbpzSzbVIomRfutd9iBBB8+7X/7sFDqMUWEC9adOrULD
WE9VLg/QDxE9x8cc9Pis5rkMTn7z2iZal3ZATrH4q9H6Wed9uUv6lKTk0fUPNo8eTZ1pWmHg7+ns
ECSrih7hd4saGfD6Xw34I+gv76gaN0KTrn9wJ32oCG4h2rmNa8NBkbVweNT6HDwrf7FaVKvCQMUn
CxRpmgVPpM3+wFyDVRgtcxVgphYGuN33ugQom2btS6I079D4V1XhtMYnUi5RlaJCsphgeAnIwaF3
rqmCSDMGPRo41p2NedNq9g56TMGj8tBKGgzkqfeMvVlr6R6TIS7+sDrpae5dCHyK1r5LWIN8tAEJ
EJDVz5PBsyaqMT5rg/Z3SJtriftsW+rER4y9+Fvm+QedF3RRfvK3bLs30lx/VJNxMUO87Fh0Son8
mYpwJp2acG88DtkJJONKfQ7EQ9Pb7H+o0XYOosab1vN5jLVwbVMqxknw7ITFeLh7U8EgvtHzXebw
fDjNjgn72ukjceTRegHowykjrTlkjRgKIMQhnt/Go9YfYiRhbpzbe/DTJ9vpLzbq/wM6BbjgfnTI
vIGEigCnSaOp/NBGUbvJcu6lBDfqMHLO8FV2SXp7g5HhzxTot6YrryIojLNbJwdVBTs7ysWHO8tD
kOmkyKWjn54X8UNF2irm3156P8hpWrGso5kzaOEuCo3UekKj9Ysxvo1iRFwanixHR5xYsAYbJhYl
Q6IXgZ+u6Q98eHjXcUPvhij/8uD4xFrrrK0mW+q6QbfZKJotiaflUmm9vvTHAH1ZY61b3M1nWXJ+
z8FB2ZWBXATJSFdk37QIu0vXoG2VZCjQwFp6sx0fkeUKPut9som/mJz43mEC84fT1HzlJSESmS03
daZvyzT46evln9waUDOBRaD1DhdCxJdcl8mOgcIi0baa1tLg1YJ0beC/2DJpuXea8Q6lLnaLLyMu
f0ZD97scLJQ1WHI2NGt7xMzjua9AxDpp+RdH3t/YzO+4oXAiMBPYuQMVYdd4jPe9qDyIoSoP1EyM
kM8K/8ui9CD8mBX5AggRrY3LrOKVFMUPAV0YK3deregupz7gbcI4fSzP0/8j78yWI+XS7nxDps20
2XCamZDkJKWk1FQnhIYS8zxz9X5QR9jd7fDv8LFPFF31tVQSgs07rPWsR8S1OKjTwk9jwKTRYD8k
GaJop3RAMgGjcHV7RAQmUJAJk9jqajrkA9NZqZEPE1AIPjYmuwNNhWc57dIEWzmrq4dYA4fQMz7d
ChGeuqY1D6My7K1Wbq3GXs5NnqKuahzrXlRMbwlURiT7PYzKAwZwdySO5rnj5GpWAKVu3bit27sa
mf2SQfm1Btsbf7pQ61zdBOrQoSIpUQp3g1MdKh2zijlF56QlozGpw73EHrvg17o4FFebLh3It6gs
rxE5gEZF/bDDSruv8kC9B9/d2UroOzAkj1qReqipKH3m5SVaIIw2ZvoHy4/yZGptdwgRuxBOar12
rO12aaA9MkCwEKOJzEdpIvy5tcEpEIkjeUp8FrXQjSvIJIExjfc5rtY8J4WUdvm/RSOLITNdESpd
4YG1HA81XtQkJNVnVpmCwZiLMbUrDEQEKZwVMTF5WN1h9TNuVlmdBgkNazJ2qHt0AznvpN1PRZT4
RSwP9NJemZFwXbLK9MOUFIVyebTSgEbeZOY4e/91fpZmkY5V/gZXrlGGzIdsQ7cgKTma1AXku/W/
/0s+GcIrCX4Pg3azkDRj94BzotSUrk2iDtsvdCWSNyKiwbBwWy416mYUAkVvP+mz+AwJndVjg6UZ
ypM0nu7+6+9O/9+yvWxDqPwDmoEd0mIF++/fHagYep+547sLeW+kyQStP8yCh154mAu5lK2MPZGr
bp6a86NmdCgb4lehRRdeO4rXVlD1mL6dsQ5ooFk4SQqdyXKu+MR/qK8LPh68yNX/JZTM1NaAvH+7
qo6tWrYupWWoqmSM9u/fd9NaoH+yHvTe78IEDm16h98b/ZkzW2d0Wvkjh9MHVtLCX6iw/qmJgZcD
H0wxSQ7CPcfiWozM4ZrZU+bGOo620x6baXBRI6U3U09voTPnXohumKVV73GK9+gdc/URi6P62GPs
UloYdAtmbVIsICOotQ2kMXsZVDGc+yIZ8RK3OuwHEe1EBxIUsxIwSJM4g7IELxDY8RnBd34Ky2Xa
1bgoKJQMtw/q8tr1WvvEBTABd5EAoVSAvtqkYheuMaHM1CI+xXAPt+jnBNbJMebInmDSdEnMqQit
zW/BcsGQw/tUV7bNb1dAZauxodNrdaehgEyUxlp54h1qHkqnd0GwcTboqXMMMQRCnAVpy9fQ8Tnp
yj4pjfayWGW0N6M53EaZ2Xno6eujqBQY/OuH3z+CUX9J0DF6/+uvsqiIPGZnL7Aa2It1KWM0XhLk
Ua2f9fv5v58qI4scA3JjzGCJ7q31Q11gAdb1/rw0FRaMktZUA9O9s+eC9SZrJs4A/aseW/uK4H9T
r8PEJhxJEedPDDiAnet0P+nQzUDS+ZC1cCd6gTIfA9vd7+ir0oz5oA1ISUIGGe6kFBkleE8USawz
VSjx5v5+sDTrGT2yuccrlbi4eUpIK7X0nVb5apMhx4cM6YPQy/L4+0czje9n1jF2q07HJc8f+07U
PrNa5qjK3dKRi7UY+mVwkIJCEHvTqAUPc2RAbNeqhEQDMPtTO1sPelMh3bBJegA7EZx/PxR1Rg66
bMGampFyztWSmljtSI6hznpoxsp4jgEqOkqyPC1FoSMoJMc3pJbSolD+CR19xLcFAsUIyejRJ1ZN
XT1urZjkmoyJNztOFP4zvwtnMa96dUltx77v9NK8tvOdTE3FE33nHO0JQcHYdIBrDWuipRbGkTQa
KO9VM5+vE3flGY9yg8pZhPAD2qbzWIEE/WaRsXnu6MuUdVmK1Ss7/uowedkygVlOkxIWdwSK1awP
m79AR8kylWvYOtWNXo/acTIcvKT6rDwyLWEtyjR0y4gyYVBNnEJRa9M2XZ+Tbn06CtcJrcwnya98
Haoi3YSst4wmrx5NsIJwMhaiFFaQABsl5ywwQLgjxzmJWjVkfDLGAOuqb7YG+MIcdOxZcKyvWYhb
oCxKuYustYeJM2h9rUTItuTtVsqpOerYbTckL7R5C122sTFSJ+grWMfGx9kOv1veEKhT5vOymCh5
YdXrek1QhlUeOjtpDrpTUZoz/fKVOW7v4qDFS1qiJAtqh43J+ncJ5w35ZVhPmtamVaGERgFq1zW/
V8U4ScW5I2gu5butojMaiq9ApBPL7AtFg3kOTIF8NSve2cOLkwzGENpRgyEwbXOyD7BEzvSewZoI
a1Qm7YlatG5MCtd+ygsEGIr2FzXF/BatuHSnzE3YgiMLHBjBrZiwGqMGz5FSofO0negH167us7es
DjkUyd3IcbNtZwWm56hW18RYQh/L7ElmTntvxI2gWK3S5z7iEVG6Y2nm2RlxYeINra3eKZIxh904
2dGQqHjNcrwYuMCxpBqEupQJZJv5mNpJ8t6vAOc57SUxBhpTDfQO2NHRcuhB//nrAyLwddkkyitx
AxOMqqM9IwqCHyv6F9S+JwZuju/kk9zHavczREP+EGdTfVdoqtx0htHfoWA03bkz4rMY09kf9OG9
HJh8DCNm4UlOuxxj5hxY7WtbvMUmkt3QoMdoxqykPoGAmQ13nejX7YpS7rFrDPe25RyDSLvERKjc
B4GpHObCbggUiTZqYFA7QM26o5ZiI7fQdWhjoeB/awYvL/v1gq6rSgNjGknfO+b/1ncFW+icjFCj
ujAcj836wWSCtu0HXbjQTHiDylrzWbbltwU6ty9pOMgGolQ0AtBMmQ5jCDTmISYfY6cwLvhUBh/E
TnFiVlPvcxEs23BGrcSMH6V1nl9MrsJrPgYATYNgOrKo1f+Z+Pvf/xluff3ni/8/gr//44//3+aA
ayZ5rISm/x+CwM8fUDs+/jUF/PcT/hkDrtv/0E1dCpUtvm1a1v9MAdfVfziWVPFTSk0YxL/+Swi4
TQi4brAD13WmiIZDujIiwN98cPEPvoYtpJCmaYFs0P5fQsANY/1J/rXKY62t4wYSJDg7lsG38h/V
qZoi39eAC8CJQmlS9NWpUUCKtXo2uQozvpMq0vCkwLCd8+q4OA+zke0iXGeZvdfAHaAybrDnzatD
OGDohCyuSGuvAJ65tQayPEpGd0lb2JuWSJEUeQBvhd5yNdJFsPczgdccBcxKdMur/JplmfZCpOi9
GcIN1dK3pSWFwUT05aU9Rtt49bbC/csseHJqe2Iu+prFGPWJMvPbKuyYm23qWTj7DMF9FDGeyQzi
wBLjIlPlSWOhken4vofGBqCcCoBo6nge0rZgzQkTWwGjqFJ4M7O18c1oU2mCCjXepKW0HimsQBPU
3u1ICmlJwGEF91nE5ceSfyyJ8c20nUyAtR8GoUROc0f8AyfrwWQvuQWULYDUw2wMs4fYRAJrQRIN
sr+59g7KidEACg/U1QIMzcD1z4KPMMLU9Tvgg5kCZFDPHkoaMhJ3Dx3sorZ6lRLQMnMMJVzNIISr
mDicm2lnM+SwkDQaC+nJJjEosb2Kfo0z0TQ5fQj2VgQTJhAALQ/2jvWMxXFygbpZG3Axu7y19glS
UsBBn0AcMubHxFF5wNkJwxi6vQNAtC66l4TsDJW5a4n+qTs1pOZYzgx7Xuy6aD72QeUVGqvgQmcF
vgCtwGFsWJ+DGvk0m34ynuRgXkwGN6MMu000yddMcRCtq3sQ7ij9KJdM/dBIg8GI3CjRAnOTUKgy
l3uFu85kxkPqV0zJw4ZOP2b8n+y+A1SLXqDThjOTLuKfF/GYvjrFc016zNLz7yRXtBLbcO0JyDUb
dL5QZikkfBa0rjlSDyLZzLcwYXbKATsTa2BtE5ZZSlx8wCBiayBwR83Ozcoa/cTGw8t1osRjZlWb
stFOWDafhyE+AktKq7s8ZaDZdl+qY++kxBXffKSs4tJp+G6ew5JZRTvdKjXZlbWdHJlD0IegQxgM
QjUYvd/jqf4JkEaakA835LJudKuc3K5lD9Zk8d6IoISDY96ADIaLsnrTyXbFhq+mb2DYmSFo5p9W
aAK9LgFI4aKeh4n8Rmyl6jYWMYNNW5IDVxantiLOBPdqRROFW6/Mj6BwQUwOJF5Bhhg+DPEHxOcQ
fMbtuC/zjJ1RJOM7VeTUxpqBphHGRN4P8wPEguaAbKNy277OdgH6l4NWsCeYdBzrK0XCipxdq/XN
ncziZ9XMzVtO7ulTX951su9ODqN73CnIMZoteUUbBm2V9ui4BNYCAOXz0z+Ldm4tWislPUF+RqqR
3vreYKIUfQ3lY6ReuoRUqjnHDUl4k2mhIt+qdrBdCoQ32vQctt36SWjJ2Kh0PzXOJqKE1yAH3Myz
aw3PwmGTCoJ81LJzq1TbZtSpHqAas45jchPqb6OGR0Rnq+B24bwHo/k0kHWT4fQU4iNQG68nz0FP
v+DJH2x8aVWvbzDPs9cKdrYN6FDlcIRHs1jBdWgv2K9dRBZ7G7BwSq8x4cHo8ycNeMAEPJyhCxCs
BNzzw1S8oX7iDvhjlL7ewcomlDYYbqDtqhTQHDdMot4FTFCX4qF9wHm3xyt1FB1DcO1ZEeDXLdx6
JMiAbCM0IdCUvYzUfa4pp3jEDYcnGNOpsvIP2veImfoSzIjhsSZ36Q5dLnItA6ukwdiYfrl6iFT7
usasERUS0R0LCEWbKMxbjoLitainW2mpW7FusEDNNh3ID1J8K01BwQ5VSwFX1hHxOyeZpxb2cYIV
jmw2zlgBhvNLrvlDPe0W66dFI6lgWEJoyjagOkxdBIAO73DxVhK+PDevsXVBDbxJ+A+TVyio/tly
z3F2Z9vEMdnxfpzDF3qKazo5h6yFZniM06/adjsJoSkRlFfg7gEJFQu7OZjPbBW2A7Rb3otbkqAY
EZhuPOmbNW6tK/HAH9OAyXvJyjx/He34CfYaMCoSJfXwPe8/8jrbRDlyBgvTlw3fFBX0Dv5P6LzV
YbkfYkrJXLqq9ieMfmqI9sv803YJHA76U4DPY8xwU95oHbYdTf3g6A/NgEmNuIRB17b84jcC1CHn
STvCepAEu3OamPnPwgCcycUeR1i91Zqe8M72EpGfY6sJLVT5kIyo5qJdOFvcVnvRzayedGTiInv/
/TtmPWodzF6f1FdrAJxx1ywxfF4Vg4w64/euA51ZtMngo0Zg6aXkrunjxJWKXobFODZO488N+vAm
tdGcdeAl0yeBmFXJ07uR5dlk/Qm094DZYT6SZ/DZdWsLUu+AUVELE6ncf7bxS9GxUmSQKqALYSda
z45184iyhmIZWelmlDiFnoai3zmpoKl+zK0REuiLlbzxBLlW24LAWC4QZOPpwGjnEELB77XyEx73
HnW6lzswo1iJDvEq5z2X8YSZjlRTFkgspc6DeAfMtUUjuFl9iEiqdzb7bocHqLiPES2xOkHhEMPG
QymiZak/y5wxl3GssFCHIS/S1F+MFhcKEFuru1dJDpUziVzWqVW+IW5AlOSVJf6SJIhpgEE6kY7r
YtFo5re8YwGqk3xUAKHhmSa+ganu6sJ0zZDFllr7vN73fVLugT/4WWsRAZFSsmF1LmkB9eGiBfza
1Cb9DAxkW8O76Jxdsch6W06tHw7OI/SWMymEnPm8GFks1rw9k1LAsHF+MIz4QfCUFLDvBSS+XH9E
apXHLDOspzZwPqJ5vFlF8jniT9hEWu3JaSYYXHcueersR6nUrIyfMgQ1G/JgANoVecooWv1DHUMh
GSQh7vZ2hesN/dWIANeWJUf0yPQfB27OjiI8sk1F7Py9JNN3hnfBE4N4rkPzGjj1buIOsNXZz5eY
QQdKwGyYGA0SdlVow2MYo7kC+jrDmgvJvJVN7GaV/aZUqyMOHCbbgV2I/yImErTX4qfeBhMcRvN3
NrSg3fu1mrOZ8jiIq+p7qkc/LOZHSQ6rmTlPExCzgWa8cUYvjZMTHVu9DHe1euoMnQQE+7srBley
akEpe2xG5buhM1yqdFvVLMnRJ6tDj62H7WRsv9GxUuJsFnJOFgI0LdeKIK0MQblvky+RMG8vMk/O
AHbs+tVKv/vB8I16pe9PGGLRRduCapkv0IMzFyQIZTh1c+7YdovplR8PX3l+P82fSoxpOHrIZpyz
RXXqzQxp5kT+UHXvrEI+kseGDdZEDeaMBqrUzsV74PyUTnkGf++PKctd9U6o3SGf212C+AiyB0di
c1KWlzjSTyN/tVgcWVXlc0jzFLSb3Ma6BPifmcBlNMZtzg/AsGYCj1yvNMnySccRVirTC2k1fiAD
Ly7wjDGVZR85jbDTDGvbv9QR6HLnm/XRPhkBYUKxW2r1GKp/CPJgUVVx29x0G0MxPotAg8TNGgLf
H/8+GQ/DwJs4u1mcGzP3XCw+ysIEkX9YTE5XLUDcheW3yDJmuNMpl09Z6Uv7tqToPGyyNwBFRvCF
4dS7bI+2+H9vsZkc+UQI6taDxeOPvK/xRjlvK/DAldrtsGi/jUKBGvTFY3pU8MeiWNn2o+orlPGR
0T04PfVDYB4KrRIH1sn3utonWyY5f+Fz7BJ7eoQksQnhW2/iHGWqShUjZqyM6BLJ0xssikyZPvTx
TFAcQRygsjguE2GauC+Ut6Ey321JRBYv+Gs9G08JTvAgwDalMMKr6uzZJiMAL9Nm+eqAm+bLfcio
rBoovSzdMzts1szCok6SB/Ni9JSi1NZl9I03lj1PvxY5zgQeDn/3eu04Orez8SBYD4bQ/SLlu0if
O4mxEv3YUhMIkUYH1T6Y3Lwpby9dwMBTw48OWtMSkJ+FqtzJfb1+TBlnDIar2mvUvXTZkVwwzSSr
YRthHNlpVn2t1fSgzDNFV7WNl/JxxIGgkOAAXgFb52FCxp+q/YW73S0LnhQpkE6ITZnocDpZOi8n
vZvp2Qa3n4LnGovD4ozsFkGa0eLqpJcRtHsvgZjGAzy4uLvkF7u752XJi4X3UBD7KpqGSX3trLX4
9cel+8BYsWmD/hDP02MotLOofkKYbUFwHKg2Sl5qHYfFUPxkH8yCefpBbya3KWA4BwI1Qs+LsmbX
FPZdWwWX0NmlCi2nPiBq73wNRWG+IsVJU9QQOBUUKflylKNxyvSX2CKiTr5qNEtZ8Jk7EKfxSmil
eFZVbtVx2enlDxwSLy6zu6gIXWSJmv0BgWljA60CgtzALdadj0KD3GHvicDMqPu9xUuNm62Ka4I4
uU8OKuaaorn2w0tFDSbEOYWCGDedG4i3IUS8ZvHGho69dFxV0k/RcGwcKKjwDG0FDVd3GyibVUQZ
IUdFqzytZPVxpA+udE/DQT8g/slWwQlRtHXKS9negZcjdOcd6wXt6f1KXExk6C3Y1szA8bqK1OcW
e0Makn82IJ3I8S1dyGL4HBZKl4x8kwKMbMH4Ldno8wUZ8tbSbmLGRoMYuviEBsz7/NsQlqcU6dZo
/Xhp9hL5F+sQtvSZixDp0qyj/Q5NHWDVsT9llitKYq2Es0EZwNK72/NgbK3lgzXEVifQrp3yvUWB
hbvKj+KJSrLadh1dT9ueLXhkNsfOfLaBC0GzTxkoWrgOTOfaNFDm2PdpSMyFkt05kfPeI5+dgpRX
8ppCR/eiVBtQ9sgbGmROEO/KHrVZ78HK0EnTIOh3xqaCx25fRcYuZoS70ePz0I/BduzLzu0IM2L+
f5+UUeE1NRj5QfkUaIszBXB9wCk5QsIIhNkxiFAA4Of2E2vVnR4p+6keXtl5ArziCmaSIyMhcWas
xodGhiMhT8jzx065RzbnqWr9lcvnuCA0qLMdF8vZQxoGJ1upqQ/V51W+Zgmx1+hepj4/BsZPMxK3
i0i7lf1D4mD1oeB0EC8QA7VXmtkfp2zZtgx3rXMHJnex0b5x+KExhKJLfzfif0rgFVsM/XP5ANQR
Gx309pT6ey4emJdt5i926yz4MEfuMmICcnIKFZPTudS+bAG3OGX0PVMcFsA8uELw2N5HzlY9hCdB
j+CspKYELumXkdnoNSEfYV0MjI+Je2MFrJNk1dHWhwGgZeB1jWEQI5G/ciYgbDvokf0XfNeeJcxO
oFutk8HTKlaeQ7+t2vwUhdDCWf0oVep2etKDND3O0JqC+c0aiG4FwbcrirdVN5lAxa7Iv0I97YXk
kYfGfFty+xAZjQs/ZmeLW2b35N6Qbj++O+bfOfue1WQfzKnfCvHQ9incgoSlU0vSO6q3gRcQ68+x
vkqmQWFBUm5pX9jRfpCdgxTCiDfDjHriMVPlfU8S8Yiz1MaD/THSvTbo4PE+HWF4+GkF+bWDuT6O
DpugcmCCXbiBMv6w2SEYoCPYo1CtYSu0/jibmnq6gNlJfobODRX1cLOAHctvdcZfNlJ2IqxfMa2B
m5U0rhHL4kNErpcVKgDljfQMZPWvYf41ElCDZnqWtNpTN3mlMbtxGNA90PdbC1HZqbxac7OtqdHz
ZPwTl8qLSPA7M/dPebwn3g6NatDx7wnXLLP2ONVMs+rKs8ZDNdxRYbjqmq+ag5Lt1eOiMKO0hp8o
zKi3kd3rx7LB0GhQgzEMHfNrXJtPtZFy8VgZlr5mfSep2DfCF461V0i8ZTBDqt+7hRRYwdDqOA9Z
Gz9aPAeTyUu+mnZhCIZjtsg5Lgq+j4wtqwrRuSIDlZI2c+w/cx3uVob1oG9hzx67ZPmmXSc8DQbT
6NyaAFsi+EB9Z/WAEl4rXvuB8mMV7TkP3lawDi3275tSrZNXAEH72KThVDPgiwZvYCoI8anHPbnB
MxrOv/GEkaGVVIlqSYjP4vXmzzRcLEViHx819Dnantoeyf46kKVFk8tbQPeMNh/Bd76DCn2gHWJx
+ahnM7BFd+ALcTdcuyplphZNH05aPxPwSGRYzL9lK/IZD/uLkbQfTTr+rRtwnFD11QXBdnUyCszV
+R99cWFPMB4E8kS+tglWSgOmHPs1z0rQMspQMBsjih4BVBXAdnUKj1XgUInmtaici7n6+8OcwJf0
ZaRlVMGGT45vOec56c5yZkTdXdAz7WcNehcI0ho3PfjUBzN4ygWAKWrgqHtFVo6TGx2jFJsgzy7N
+ELSk9l+1017NzS3PODdSU+bAyDqUEunk/lEbIdOs0WO4EmPyRBMi7raWjqkwEA0W6eKfD0c0Gdp
6TNAGZpBcUWBfGLxR2xdDp1CfDqzQ8yBs3Pq8jZM2XfFxAdm21MB+Q4IrNte6uSrH8O9xvTMiaSn
gQSh+tKLQ9Sq7jDIvcOGlQuxI2P6ZEL0I2qKchttvU4By+I2x6icJA9m+tKqRPWs1r/6hcgTPyjq
20QUhDp95eIPMtu7Knvncpw6i1yPF2E+pwBC0bszePjIy9qdiSrsE2ujR7hTVNXVo+ESCobWznSg
Sw7G/mnEiJCVJvtM0ILpiiLRHS9ZnDs7kJycfxLrAX/ixm6+EoYeyZJxhHd7qdV/RU6EanacyZke
QYVYreO1jX0WWrxFVAaR9LFtoLYr4zPsI8VJd2pGPjTFCey6KrTcDE7+jKR7Tv4Q8LnQc0TijwOl
llCjh0BBh5v8LVgoJBniUVF4fchGxI4wWavf8RgfrK5vDr2zyns1gXLLsrHcgItu5b4lhc/u05co
m45zpV+o0a8tNjYS7ySuq4DH3qisY1vw7h31RfGyTIH0ZHCp8ANokKTAsMNiokszLokN7jy0b9HC
FoJGnKcvN++bjFpNKS6kwfcM82x57vGBHKDrvmpJV5KcwMkQF2+5jF8IShs5X4orsYGokCIGGfMH
rLQNit4jL835oZ044O0kfpUdsnFEi5SjjnHIM2nwNpv2hk7VnEed5nb8AyzI13KyZizE3r3UrkrJ
idxHHpisEVxN1qCWbOI9fP31s121KV1A1sBHw2HP3mof2vPRLCWWZEIZmThBDt210qABla9MW4kA
QADXjd5E1njITE8mb7OOR6HTCXQtMsYVzfJaIbicIiU6/X5gmkpKTaKek8B5iA1QLlh3RdOkfmiQ
IGvFe5Tx5EZmHuyxC7trn1AMrza+Rt74rGmicNPAYogIBTZU/R4u9w0meAztR8L9KQv702owYVQT
AtmAZMM5/EmIm8RvX+XFWxMr+EVntwqpfZjggov3QnIjcKmsGSjJ9EzkzasdwR3GRE6ikk6sLFaY
wmHohC+st4WnoouGGF4cRI1qnqQ/vLy7djo2Pa+5JjlFFkdQNQGfHc9c+POc1qgJ3go2bk4itlG5
BpTqbtwX6LB4a3O31Cr2B84hEM87kOMECqk7oeBvITGCYnXmgWDEc2lknBwUG6qxjgKgolk2UoSy
8xSdhFWEe10MD1qtfAcKxLKq5/1FsnpwlkHp1rBVEUKo2amX432nNIsfaFgetPSSz5p2m9eneLIK
n3G/2FXikpl2c0uBl0eIFTi6AXN0sLQFFKXDOCjMqKeV5gdEYDNmo+UTTPGIEbb09Nzyy1V5iQMp
2caRGnnheSIfDCB3P+2RYpCAaT0uYe/VqfwyNJZjExumu/TQwbs/2vDe58lDgQcEi0ihmthMwNPv
U9u0HjGzoVFLevfGJOeQD2rJ467UNH0rakyNVeeExubZTJ/DSmZPqgT3TgCCCMWDEZE/CL3StrQL
PLnBj+zhB7W9jZe1P+RaZuzaXoqLjYsHkMmId4ffT70mUFki40XpDM0R9rpO/DCripnFBtz540hO
u0sIr6upS4COCmaWRMWDKM5AmtH1O5y+nPY6CWVFwFtAci2IQeASptztk6yeBbbAgzPU59QIg7Nu
kDgGr32vTLXY86299F2vw54WbmVgnkqAojgK4lFuaB7rjK4W6bGwKcBHa7HdMEVt1cykEYMkY8FS
I4NG3p6cyrw/ZHLKPMf4sctJdyFnw4/HDwDitPyQbDeTvKh2A0ZtzzbGe5F39jFA9XLoguTLcbgh
+5YLUQ6wEtGBRCe7Mt/QixVnZx1CZRR83WhSXo1MGTTeIRa1Ukq1iUBigXCnlIeI4XlgT+S2j+pL
VpLo2mg6bkXJarowua+HSPdLGfGb0529g2OZmOSsOljrU0oqpmX2gL0Kgd1N4pxKHWff9bhPI8T2
xbKcrqSkRHdgt/fJuu4Ct/5pTY6BmMj4HvQPfhUOmbvTupTWgcAXxdkMv7NQcZ7I4xi7nPI7b7wi
yN4GlGuShA8jrV7sQUEUFyXv8aD1RGpYBDqZfEOEXXVcTr7ROjauccM5a6L591ObzWU/FfEeKh2t
Z84Qw0nkS5wPSJrQJkr2XJahDXuklS89oj9c18q4bQHxuC2eAfj/i28G2g5Q0Ddxbk9U+s6Wc3na
hDK4kvfxAcBZoRuq4C0qDOZq7sIa1CWNdHSfFSzOnEi/OjlYGzEhDgBe+DwgudmuqYBsWoJr5+ic
+0mf+UZPARAtLNxImoGShlUkCEm9cJz6I5Z2/2c1sVSiYkuNT95H1/dmSBzQpaCktPT0PCX9K74p
TyfDeUNaJk/dYj2ltrhmEeRwkAHeFOr9AaRFu5Ehy/cmjwLCFKzcFb1kDqY6Fnuf+SfQFjzBU30g
72SnzpwsUW/8mKzIqUTHK0ZHQiDbirOz7GhnGEf8fsAnoXLBa2a45nXUJvPUrbPOPi6+lLD9mXBb
GE9zy2oqjoJj0xD1qx/oHSLy4iZa9+DY895mOrFyGgn64fSaoKCVxsOoMKsKEMvz1bvLAKGmT2zX
ts1qtdpdAd3Drk9kec7ZvmoBScEQYnd5P29zZc0vL0PloKRN63ZoogOrgCKP7SHj50mnJD4ZuXIs
cdD7ilX+bZdJMpQr6kdk1Mwfa+W4QG6h1Q+QPVmkQ0Rp92I0Qc3MKD02asZzBktLYdea2pKmTJTj
ziL6faz63TIDOySinfdtnIc4Q0IKlT7bkqez46dK9qWyPJdiuDfKwOF9UuuEQKinoUEKlqJLh0zu
YjJxmXjlx6GHnduU7wGK9B2Iuk82S9QcCzcDINZwNqWHTuQjr+rAgyFyRdSVu2ofsVBD2LoNRUm5
RCONXhlnTEqmuMWOykCks5uW1PF4h3R7pH/NNkc8mOQ9F7rCWdy0aDzTX0NCGL/B/VnZls0Bp8Dr
xKhpk+p26RMysMmJ/ybQj7ESYwgsIfIJKehjaOaM5iqUaDmBdxKxtOWkSDJGaBBOaahsQvQGaF5C
twghfduwSveljsi5i+/stDsAs6pPcdwK12rs9dk1tJtlBC4GD/1ghkPtKaZ8UpTirzJAay2lmFku
pVwSWItcF+l4ua0UT3qMY0DQwGzrjvUA1jvLr0ud8F8hTlXtHLiCyn4OcrQzznAX2e2zktidXzT5
TMKAMPyMvEt/4rRFrpOLo1wskPgFqdQ5UeQPyQDTXzBDZ+Sg3RpUUfSBIDF01YR6uYi3Qnj4g0jI
QfDnw8UAZVuVX8EQhO9Lkv9Rym85lBFp5fV8g2DabdOe32Aai5duaOTNmDmzgyFCWLP+sZqx9mZz
37mKGT/FucEJk0OeaOO28gfcv4zEWM9VbfTG09Tsm7myAcZaxY1QG3L9MAZhGK2OVpryo8Nn3Whq
XV+rNTs8FUSwQ/esr1TIuxjP4KnUzfgSEYp3gXQN70aJEPLORc3shYEGPGDt+PtBrv8rtnLlYEd3
QpTyqDYFM2K0z4Th4vMB0vxJ6maEB7lg59KyApjt/s5cJuTjJqQaWcZXmej+xNz5GOacBA2bLfcX
CZ5E4XBCoZNSf8jiskBDhSLNhxxmBfhtNfYDVNK0UiQfWW3c3cYI1JrpzLfRRF4jrA9cydEtME0W
24EiXRy7pYtMVJCUkDKet0oYMEg7Nia4+v0omuVUlPV10BR5J1ibTJ0XIFA8VrCF9nND6xgvWfo/
2DuT3ca1bNv+SiL7PGCxuUkCNxtPEiWrsFzJVXQIO+xgXdf8+je24uDlyQTexc3+baTzhC3LFItd
rDXnmA9GZO7qrviCANTcpmlyqPD8PzkmqXRSS05gACIkM9lN0w/DWbC721l1+r5QXgNkm9/nRotc
S4+ApFbTr7yKCD7LTObpuChelrAsN2lIUib2D7EPSUHycxMv6kKlzwkFMuipuRS1eB8tMqm7wi72
SC/zF9TnQKYSIM4yomOt5+VjoxGX7nVUh1xZPLrpUKAYx0M+YnxphN5gT5mci8u8tLV6EuoKB+o2
6+hsX8aSXA+TlKwEoSyKrX6bxY11Q4gffv6qan1LSuNQW9mvRSTRMelvYl0Ud61ZL5t8WG7jiYAY
6Yn6wHLtIcdFt51aZh/SNWi1lUN0dtUXOVg/FpilfkRbqm204G6pau3OUF+A6Njr1BDPCVuD9cQS
6r6NdELTEkntiU6SsLzx/vp9gpHYvA72si3mnijqNnVWje1Q89Jh6JDPRCDwMNgg3kR35FpMD1IO
04NNKs3R1MQLiDTPt3QmkbTyuluBn/a2Mkw0UXmO2Q80OQzA+caUDtWQqsQInvbwUli7YOCyW2ud
9AT5DCy0t4BkrLMHq5EaMaBtHCL07bvZfGmswKM+lt8UVeLcW7P2DUbAZdbKzDt78iQyPdx71lD+
mClB133D3jCZT9FESKRRF+wHqHrSZMtLIJQ44KXeQkaL+cGQha90GNrtiHT9vWM3myztuRIsZUci
VVZUXujcow+ALKEk/ppyxifhpW9sRETAum1Wr7d6Sj4jygOKarMNxM1ClYPZZG9ULLNlXwWI76y3
Dm4xuZLUucI8layQivFU2PQ0fmvdEUAq92NNwq/V3/RCgCFsk/GO/BFy28IuvrN6KLzYDDbRki8f
0VL6DNzBK/ZH9DgpmkOe3098/izTSIxNAzm+OAvTCDPQTWJ5DS1d27kn0MC59wIK1WFC1FadQMsg
KC6/hNZkP5kZgGs4JwS8LUcw3u6FWKQbKMGo3kgEbztWZQjE1rId2Pv2GYsJMHcU9KaQTTdIarRo
BNqBECOqy+zq+3kY670WkMxaRQbNIQpAB2tsqrdGbcpQY/cTQsolj+d7krRYu5AGtpvc2brNY8Ik
8DEdYlg7u8ZqfkSBZd1qdOhA/2FiML0kf76CcFiSX8JYq44durVtFdTp2iiabDehIVsFPWXrOQju
4pElaUbNZKqL2Ce7C/9PMT2BiXkI3SbZ2b1Ln1ek4i2OzR0AkgmfRINLmIjQjW4GDQ3R4cupM+ct
9ODDBRJR+GSvooEeR4hH+6abyNEOUzveZnXCxtGXJnE/7iAgq+vDNurc7yYTjzk88G29ZCrye9jk
TOmrcrLvR295zXHQrWToVD75r4r7mTebZqJv06GgwFCkgJjQK3Rye5/5RQz+OiF5sYBT7bzib/go
Av097ucXThAQzjAAw11YJzDa+IdKWmNlNuIGrbxnmXdwgUbxYx4MNeUwacLu4VU5fFKpO/5iaQpM
VEENbCs+v1HtTQySrEeiLdgeWtvD8G6W/XJowNQgMbMvkYOhX8tHAsYMeZtwjFheqhVZSqQfaSGN
V+PkpikLqVpHS9aOkn0RxYuc0UDvA2LMRrYfVSGIG210dG2mDnkTNf6uUMqvNIrYK/Ri3LZWmZ/E
4HU7IJ8nQQstCDX6K8rclfaAVVJAORM89x0xSfs5H8+tO+DtSN10nwavntfZD1H4gZT2pXXmABOE
e5r1cnjyenz9ETNnEwIgNwgYnUaQrUkLxBmNTj9N0f1kQqfGRyFGhAeKFIoECVop4e/7ygVmUBH6
7oMhSj2KiBbrcbR4gFoplYf4Xvy0IxKLscINXh22p2vdSS2SMszw2NKPJ3+QCnc+kBOWVmweB7cY
WaE11toMqPnadX20ymTZVLAJ9SLYu0jMbhENP0Z1a1DNZLPeF9kIoNop/NAVSgpiEZET0TJwo0vT
BOXthFyA/hHpNaY+oigjlAXNCxrOysERbmfczmD/7vI5TO5699zVXABBaXhFTFXAgpzYbUgmxT6m
X2lnlGtsMZ8rgH3+tDhH+hRbmwM+xcbHXFrFOa20DyjG0DlmJ1xpI5ZQixTOLTbVT7zr+iEnADHz
JvzLFIC74uSMHuADLELEtobVrgR5vvfC4WAND8OUzzS4hdwY9b6cqo9FogJ1px+lks0AC/g2E9NG
d0QNM0nQQHZxZ/LCOz3NqqMW0EVwrSxfm/TETiToqQpfl/gaeIaDN+G5H7y7vNS/QR8QZjjTyO8o
WE6zd84EWj47YmJEHmdvmpgWU0TtQ1LIWXWCSOo8cp8TPLuEnCK3GiiJpB2UcLcjbtSNycgqjVl7
Ugy2xJsJmyoEaSdxqTQHaXukftahA6aaO2pERoNxqDsqI8JRxsKFkMa86JOblox7JpflDAW8ptsj
iZ0HSriwjb4hEg+Ytmyfm2n+VSuzlxeJCdYoXzxT21aVDG5qLGarlOX9tkrm0I8EgD7XkDdxFteb
XFqXwcJ0NvfNTszsZ8a8Yvrsa/O8GOZy26ZvgtTlWOAgmXQIyzVVv3mY57tm7KgTEI68K1uv8xML
E1tJkS4pzNvQqI4BSSw3k8BwD2272VRi/iUyzXlY7Np90GC8bo1xQq+jTee+jcP96MTRih6X8I1M
d3cUMvZ5OsJOqnQiTlz7YF1CfdGx6vQ+WX/v5kDhqXDJ96q+GciLbe0S7pTb00fi0lqHU/ply+fI
m2hGuf1CRug+6d6isZd0KwDdxziszCY2/GzukGXCLEYe6SWs7gpkiWyPJx1ZhVNg5AaDvKkrFSNI
wJlXTPuZHnoqWZ8swU83K8t9ZRgraQAmX3Jg48RotpT12W9XQQSO9lW3EU2YA520XoLCx24gKOHF
Evl4X59ziQJiIYqDMQNBlEaZo7Gh1+PvTvaJZcxrapDUNyAKI+Wwt1OJ3jBOGAK1Oj+OoiUkXBip
L4okoL7JBsfICHGL2yz2a+UZbJrkzNg1buKcdnegnTyXaAwjl09mMbm7ruq4tplLVjsIXGlV+anO
2yfan4E/CxCWdsj2z1JOYze4VBJXJX4QuXXRYEnWkbDVdWIy7eS++wm7hXq6eZshd6Fou3bx4QEg
WCYiQcsXTL7ZbjRRaFo1mRqIvzkbapJm4V4sKClL2Por6N7TqTDz56ETj2YSd3DLh6M1hbeM/T/M
dvmMdWAkBP7JKUtOrXIngK2ItqnqcaelZvDAwEgItknoxltRfDHMan4d4rbIBlyubOpPJUWFw8CC
BdkzTTfTWignbfAMNMi3BwSJKKLR4iRHxNr5zUx9qW0M1Ac6UNqZaE7dLb4a5H2L12zI8SPQPWZ6
N4YRQ1q/6ys57O0sfMzGhsnLyFX+Xhv7HitFwkyHlTGXdPDjchcup2mJpl/O8F70BjvjJO9uvfA7
LMlocZqZlV4EWABn8HbMMCHEKgzaY/2pNpkzlwxdv0MLYfbsetO6D1GekfxdRM9NH7C3rXhc1a8x
ROpt2Z68gejyzAq+YzPH3jdumd0hbDbJthql5+uLNYHbb7/GMEKxAR6RDAWNHIsl1nZtvoeftHO7
GKUSeGQslxr8hq40/NGh1xjRd1rPYplZ9NW3RHGZx4TcmaUTPjxfCsvJpY5rstEcaGAWe+dNK7n4
0+wQ101IwnZsh4tRc4ChM0c7e6l+NB2OB5Qo9kYnLM+lZ7YZqybF09KXG1Dw3wNOh4yCyEHohm8S
XEq+Q9Xcts3T6HLDU9SOtnlv3+lSZv6oow2S7AfXkUR/4XbPQYAqlcUX7t2h3KV1QZ1pZNpwvwaA
UAxHkMln2Bip1pK9iPCCTgd779gzTiT7jdANYiUqfa3z3r0OAm6R6OwA1H6WYjFkycqNoIMdyMQL
UKDNl7hc8FySNLJCfAG50UT0RO7Kqq26dc1QTCqksu5Bc7OM5RUrKteYKgH7t3ctsqpdF36TLdWc
NM1A+Jy540bow96Mh8/OkJXq8ug386NZEvfaS6i2EaBY383oLtpswEN6Tw6oPCA/A83StmRJGOk/
dDPvfBePOdSyB+KiwTaYYU8hgsvtDYFGX6/PzwEw5TFK2xvXrj90s8VWVGne2uwXnvy5vAiNsYKy
ASdoaA2SlzahsH+iQ3iJvax5L4lBFLljfzuBtvesJ5J32/upDZwLhbvPkYHqFOIamMbsAeiFuMng
MJspXuUpHtOnqB7vMVxmG6eP5G5qJ+eGqpgi0BWfWWpeeqC5D53NGqh4dpt0xn1K18Gjd7tuEvvR
Udbqou83lFPKTzAmwO3vp8QgaDfk6reqg+52I9JHtoLrRdg0hnkuuSSU7bwcM4QlNZ3KkTRuzCZ7
SYPKhQCt2TvhOdHabBaUlwan5OoX/I/MleePofuu/0v9zs+ympuYHd3VcvjPf+2+y/NH/t3+ty/a
PP2fy99+lc3fbp+2l39/5b+8O/bOP49w89F9/Ms/iDeMu/kBotv8+N322e8jCb9L9cr/6Q//9n19
l8tcff/j7z/LvujUu4XYlv/qlbS9/85beZyrpmz//fW/rZWW+IP9iqF7OllVlBMN3mn8brt//N0y
/zClZxieKfl/2zL+6a207D8c3bM9Vk/QOGzTAnvxp7eS97PpeDgeXk3DsEz3P/JWGob57+QPG36G
i0kT/6SlDJt4P//KJRloPQ5FyAxe+5FsLjqeNIwMLV0Uzb0o9ztb+eciSO5ixMARAQ5o/xHVeIQ3
AM/BvNCabwWEYRxMbN11oJdmiYZ/TD6FA/ku7qyTllTQ8z6dovJlPJ/dBb8LRYtAr5/gnjxMtnnj
Jt39qDVYlgQSX4dCAxTF9i7XfLfGV20ikkcKhE/ctgjA61igRm3vrb0Spj1Q9ATovXQ0f4mQ/JMy
sSZvhLxjm5hxUHIDcbCju8Hy3/JO/BGZp+T7tpdGpyDZhbQkMt0kDLcBtjWRX8wFY45uEDGQ2tnA
0REBfzZKi52NMSEZAqRe9iEWNdFqyafZ8ZaBPhNQR+a1nwQBZAy+xVWkvgKcOUagiy4n5hyJBiC5
tzxeD21mvYR/GwZTTNtAvRVp2QjVsZsTeJCuXMiea6MmeL4GVTJb8w7u8C9c2qSuEC6qPhgdAIw/
ocZuDp3v0CNr9ZzxKDNWlaUjnvTWPNBVZrER9azWaTHYYCI3rUY2h6DNE+reXc02al2b/GXbCL/t
yYCBpI7fbUaAy22xirX483pedNmvqsrJV6PLkedD9zBCLJ8CLlk9oYLTBfA7E2WE8WaPcQiJsiVm
3nmTnElA375g9nCHmuasTmCn3Q7riv4JQYMZMvJq4Jy7iKKBP4HdMPdEsnTkKFfuRoZi18OjYRM+
I66tYxakhvvIgt4fmmrxGxtRywSNojaN7fVK6DUH6Lgz07Ns3shOwFUY4hMzTRwQiExZM1kXegke
TXXn2DZmsRsy+iUgzXYtw+jKnsvHzBiIe+uUbwkiam6RJM2xV6xCfMPzfoTatCYqqNiBCSMGYmxw
fhoRxjyRkHDBCcQ7fdah6QLmwKVGHAXzXqHuPqbdYQZl0fMbmjy7+j4TlB2ICSS0CVdZSZP990PQ
BfoxnPChwuxiIiSF1ZE8glZj2CuhHfFNan7qEbQhFiIwyeGDroyceSm2eoJAclGXXmIQW9X2jywK
t2TBrhrdeFHJTXndIbFOP+vaZt0PGK5Cuca/Y8ds2YQsJ6PvsaRwgy2QKjZBrl3KLv4kD3oDXOpI
4PueVf6lzeUlTBf6SOIAcG6/tBygjqURbQRmT8PiHpZLCK/GYalK0MNACu0qDvhAWcQgQkKrk32E
KaeW9eSnvshLMfObE2ymvqC1lfVI3jtFRJkxnrBEvN4ToS7P/XKBHB7zZHog8tST29k7KtxYrdWz
viAytUhJzLyLq5PqaBaPE1eA0UBuIH4j6C54rEuvZbfTTbQishHOA2sNdZ9S4PvV2Gbn13X2S0fg
IvJ8gjM80WdUo1Frdc/50F9aPaEnwq6dGG/ASDaaW4+RMo/bdkMUc8ailDbWexfyGAd18mnQs1o5
lg7vicC/iB1eUsozAeectFD/1mznLVcfvzIENbQ5uWEz/V1I2tptGr4WYXF7HR17eqXXm8dyGGXa
hkdFXbsyRH+UUy3J0hL8T+w9Dkg9112svY6G/WZbWbcDm0UEBypAjTb/prCXjeFQbadTjZjCyF/A
ue/YRtN0izvkGmH7avVodzSl4Pbs8F2GfbIZmdD8XMNpaC/TOW2Ck9W+4Q7uEedrwd6yPbxltnVE
yaZudxeh1UpS/tQcHBpYR+6zAt9VrBFvP0l5ME0GuIXTeh3VeKo4wTA4gUhtZusSS8OkMAnMJNLr
Y+NEn2GI/7x0OQd0VaZBvmb5Npr4OCj+SNhydnhaQUPXIX4owov0xENWyI+JpTzPffJVOTwljri3
+v7mejmrcKl2A/5IKCMA43N3qzfu0YwW+vhMC0vBVasxQPGIZzMacvx5WfL5e1BXD3VK6yaiaa2m
T0+d1+uoyJiCofFlEuKsBgMXBQ8jJUd2PXRzJp+9stdWjjbOILMe1ztXXtcABGrDT2KvGOzcim1h
vGrxt08syfvIchkh6Si6In2qHbkFjAwEgdudbaDFncDN7vHMxqwkTeeDMCJ/TLiVZjUUUDDumA5W
teVdEKBeLCKUUGeU57Fh8u6N6NMo2ZnaZck8AfGYl4xD9Hl9tEQwvsoIGWcc3en6vXpx0vJnKf62
q2KQ+za0L9Yo0SvGTry2uBst1fy2a74l1Yy+kEOH4O3bChG+eYNzub4vnChOX44Iqd/ppf5oqKHb
gO65ntVBsaBekROCMjWx95Vu0x6w5VmOxs8ap8xk8mJ1mE7OHcLiP+UCF1NOrq18l+CvUMoHF0+3
zk07X2ZiDtSL1cdfKvcMq+1ipM5eGu2pjRokSLzb9aAKcm1XNTMSizp8x/2T+rhTh6Vx0PlwtuaX
zqDwtGB9k/hZDnw8ANoDPjHeoqGGgILLUCJX0+Egrp9xLPmgLkowWOI3rtcUtA+ZEyIwKIY2vxqp
+ijqS5eOW1HKJ5lBfXSs+WfZ2AhvM6Zr9yMKlmKHJ1f4nWJV8HFzhr8dM9+Jcn3Ymx8d6drrAiYs
F1S/VEntrYlwwyY3mM+jE31kFgOlg6qKXqxJK5dI5Al9ibpM6oRobkeQZzScSfVkTNJ0Vj7qaUu7
QyARdLU8fqxDBpzmctOUwddCZ2wVe6gkc6lqD9ZDPpVvIue3KzWRWUl2G8nx/nrxevppeJFC2pQc
xfVcZ/aAtg0Ztro0M6kFvq43Ptly9OwHpqLaZUUSE2F2PRZ0ErylLj49nYGEKxRQkVmrOex6HBXB
2quI2GYW1jxK6nMPumKCNPuhMdCGi9DvLHWCqgJDhvX7dVPGdzQ5dv4cc5FytzzNlsDt2PHeUG5f
9LK+dWOyusIRiz0oLNi4q7Li6NKIl1w/2vUT5zPz2mIPhxjCNQ8b74uO+ctZBnbrPNxAAsn8gztd
TuNXlfOdVrIITX5JdX0n2yh2jroSv/9rbtSeVr/JNdhl9tS1myq8ZeS9u75Xqv5Wq5G3fr2kddu+
iMhDIsPncKPk4gUdubYcY+wEF7zVNN9ZntSjk1+fgpb86DVqJawvOOAGm6vYqLGpYhHkp0Zw0dLy
ydOdU9Brv65/ULTeCezL/XJ9RCWs2Uj55uryEw+47+Ba2JTtXUpaSNr0b1bKLsJF7rI20mWbtxxs
nvYsgpqf5CqCdlejw/WuD03zZqDoN5aciiFfADpSPlW/wIKZE5igXQSCaImp868Hcn3h9aQ76hRV
kW35WX8uRU2SAU8u9ycrt7l6C01716fwckkUo6PG0lxL0510BiLo1ELKYywRUF/XbZd/WPRjdb6p
xlA17FWVdtRF/JjUlLjaOftMEDWxNqYUa2Hx0UqW/GSR35ouIBaU1oFnoWzUDVhxHneRh9oPzS0x
GX2Wwa2r7WOc43KrcrFHsrC2GxwXCAQQUOVLc4iwMGMpQKfmVrvrUxt4GVsPRLuhN/mpypuPFSg6
UKgscz53bshovKg7VF3x67ZMoqreTEQDqcVQ4vElRPi1KjFF02woMabRMLheBaMaLmGfY1qKPlu1
DyKzumBhPt6EFX5AKuMbExosLbnH64+vz+sSFE+5W9zrFGT3ZE8LeDhs1BxKSazGGCIjzT0YUGP5
z0XNAmXORSzlfdIOn0HNaDer/V0+2Hs1chlJ9uqVHaCrzKdYjLmOe9mF75aZqa/UqnZMVjvSuJWY
Qhae/EbnUnqXZzW7zGrfMZX8FY/D5n7Z5PcU2rAfqGf4Ohp0brQQQBs+C6L+gsXU/MZJOj+digQS
JJb8yI4p/ZXhbdZ47o49rbvSLfx8I83voGSzUNchRGW0EgBKaWVXKNtifFW1mYe+uzDqT2HwUSUd
Y9KIrjMzzEOdle0m1e1fi+ceOtqDmO8gr5h8afr7mA42ROjfC131kZxmecZoYq5Si99LYEGinDT4
S4ph8HtdHM3c09er2aTMMf2sIFuhj6zwkvYeIUieH7FHa2j8guB3yISWZ0jtHh5josbs+FP9f+iw
Eh/1VVG7yyoruZOD2dnbhrz0BgbVWe6vt3cUsSYmsGlqPFTs8tYRwfP1UQl6Ho3BTV80L9zPSYRP
n6NS7+yxc1UXBkkeaBO1sE8Ltho8WiytARiDmzHy4kZLevTuobj/fw9Z1r6UU/HRuumuzMJbtSRI
PLRfMpVHi0PVIrIY+oHNx2gylph0DmPyVOh4hezyWfNfd6VmIPdqjcaWBTEH9mH1/FIv/sLV0PHU
6kfXJKYoNp1HeGz31wlcvUQLOThjtNNDErDnUFWNsaJFM3oPTqtdsiX+7Nk6qJGgRp1pW/RNZZER
OTC9xlF7/ZvXD/j7VymXdDHO58C0kOg+FRIOC3/FnEp3k0diazgFFl01HFcuz5UXZDbglvMwPqBp
ppbCa5mTF9rbzh4Vh8f8yssKFA4rl6OKkooNulpnqIXn9G4v/Y/r+wcMgKpsjY92GmoaswSQrX/v
Jyj7zjHEED0gR0CLpjtBSkUzvJbqfo1GRrWmxjAD562bl2ZvjjSeLGH6EU+zzDhuKkYnEtRPJf4s
AKt+YyUjDhKBzVnVOxypP9v1naEWCupMLyn+IsscHxc176qtLStW12QF23qjPzMrXjfArTXjGStJ
L2KdLFsG9UwSBSVZccaa9XOIT1XFzpt4swshkZdKJcpSZGq4M66733qeb7QwWCceD4wGU1nFJlTU
/JUwVw/XsXqG5hTTX5HMR7uY7qjF6pthDGuCcDiVhNgc1I2bs+kuqkfwHL6bcGZdtz47E7a7nmuA
6OPRnaBo80K1ccuvwPqKksx1c6+KIrUX+3y8LzT8y/Z6418LJ9et218Kin+C7f5W9Pl9GRdd+4+/
qyrcXzm3trRZGehUC3UBBc1UHNy/0IPHODJw/qNaaUrjdhDilwlonrpELn7CrIZZY/v/W+1t5v9Z
tRfKnMEF+P/D9G4/0u8vQkX+laf3+7f+JOpZf+jg6izPosIgDeefZV9T/0NIgeLMMVzdoOLKXypY
1Eb/+Lsw/7Ac0/Q8wxNQnz2LH/1Z9hX6Hy6XH9y/I6SuKrX/CVLPMN1/v6EMl1KP1KVuCY9CpPFv
SL3eSKzBxG+7blhbDBJ5TDh2uC7cmLYTjziGecy4jOz33JBHu2qeZ83dpWXfo9tk1tO9g13ifdO6
kUJl2d/1WvTDNs/akDzb3fI2OOSOj5p2cMLg3BHspGQo8zRt4oZFWmrIN1Arp2w9d4SkmXlGRW/G
nwPpjSjhdptG2e24ANocUUmUKTI/hF2jLhe/d1CPIdg4Bzqal0GLPpq4vYyoShjmDIw1dspnMatx
o5Fl3U1UI22d1BctIRk7T+mzSe+DASjeyCgVZE5YN5VFT1xDOcPI7l0cZFTRbPzU6+oWpvCvynMe
qiiZDvl0YmFRrprgMUDXT8p5ma9pdeLNsrCfRzO6Cq1Hah9jHme/FqRr532sYEz1yjPQ9CWs4SdU
POQsTcF7PLrlai7HelXFywMSKfzoVFYjfPbLzzBMSPkjsCOO16MEbFgjVlnrjWZsNEw8nfliZU4H
MInltpZtSHp7AGNH0k7j3lvA4yFruEenowUNU6iIh/tEKwkejOFGa/SfW4HFLUGKtQJY+oPl8Adq
e+bUkTYT6PUxdVkqkmkciPqCLODYDeldpv0wSLSlkwzzmS9x/NpUzWcdhyc9Gg8TWAB4pdHGHYsn
29zM9nJrJJS5iHa+w9VH9p52MimE5kn2S1T2cbSi82A4UGZdWGuAJi92TQ17kT/tYACNDLLIFiQY
atNRN9h/MjKCNwoJPOVq6qK9zzPjJhLiRSuKh7HLHrrRjKjbCjat44cjwX+ZLVIdNyTHq6FC29HE
WWVF/lwN6ZN0sj2dNdYS7S6fxvs44hIFlX7qiXpbVVP3RLgZRVvMylVv0RuIfMxvchWAlIYlfDOi
Tu1hlyxpv2o7SLKjSSbpOCVHUmrClakPTwV1tDw2fhRWSu40SHFW4Wy5o3gze0/Ggmm9IMwAUgrm
nRBYvjaMr9ZovNYm4KWqx6wrkfrnuzTvLz3iEL0uTilcG9rzraIbpzL8oA+7X0o0U4npfhaF8Zwz
3WvJRKU1Hi7QrQHC6OMBtdyuCSFoKVEH4gOUdgqJVqD8jbx6JWvxU5s6TtFAGkIEQJIkdEzS5LUw
5QA3fr7+1O6oALai91mM4RkcPVqUlrXrp/ygwpXRfulf6B1XyL3QE7BuEe14qHT8iGb2OTrtu46T
zBXzZ8zjb8XgIDEmrUY0WXuzPBQoBdYize/p2BKx5zJrrwJnPiROgJ8OxT7AaMcGxD1IPoTocRfi
uSMVaei3s529zmjc8iEAMr34pj0+CKdlqwxvXI+O0agfKpF/2EPcrl7KBbRipPw4s7hdQnJoIyAv
WQ3gieSMwHiZBUGGlspTEQV4viGC5UUUwcpF57kpQ7Gee3MTjNbrgMwD8DhBbAJQaBGAd1JPd9XR
NqM2mgl2CQ3EYAS37Z1JQFrmeZ7azGzcJN83M+7lgFwL/uEgLYA4rzBbiz0+V3ZEywTzPZ736X4Z
mscEKDqle+gcwNzKDDHi0OsvaegONyR8HKYOZruHNIvMQAhxGViq1DmEc/XsohoP4uyXOUl9NU1Y
xNt28uGXUrUuYWGpwjuZLTfOIg6JTH6JGupJatQnjCUjcC3lntEJ8kjh4DXOxAMzf5fLaCKzah7n
NeT3cz5IgDkLoQllmdwVNMTwhRZs9orJly1hekOl79IFJYxkj11U1Y9FVJTGPGrky4hUzSK0nY2U
tq7e+1znMGui1J3vqUC41jxpEykebTt8hC2FQ9HSx+nKO10sZ2J7IgQ25XEIKbwHU/LdqTKnVxG5
qIqMRAPBx4z1lyQhEBDX+NoxAn09JiBi65rmT0OcxiRvFgofMFzIlJhL/XMWP+B9jfAcWad2Gomu
/YBVojJX7dCxK+HsriyStHqWvXKE0FggHNMRG1B30L8DTJXFkD1R8vmikL8nGhaB6ogshxmvXHd8
FsNhbHEpDOeLNLZ2J05pOz1nfAF/PlOYj3Vs+/Gjh4iI2hJBjl7D/8aDkNGwGjzud8yquGDgTvYo
arhkF9fGBsew8G7UD7qKD2F/hFPOeUtwnaxKqmLIyMEWJIFqP1RPLqIjWpT6Ae7mHZMfuwzPkWvP
+qTVDiV6Ig21lcFzVqeIcIfgXNTpyXK5Y6AS+fWYnAhaO7md/qGF9c8+QvUSfzv1HQjstwViRb+A
wnGpygpR/zBsxWay81enHy+2maI2fe/s5aWp8nfDI50M7QzbF2K56pyWnVZdoM5+mV6AwLlsoxWt
XyqgU7xdzOaUpLNfG/lJa9gihh0T6DiQcFIVz05ojoz1SprUTi9J1N8MLW6l0mm/5KTYBCQ8Qm6l
2MWYCamAEox06YFaMFllcR4UrZJ0jnmFIIhUVg1gTkXFtV2eE2Fhgy67C1bNbWCgRVI1/SpsUyyg
LpSITNz2yi9fyxETCQFkY20cM+jv3Cmd3IeB+2US4YY3qoyzIzavdW7j/6xb5a/04KfpGTYGm04l
smoHnw9lUEY7eE5YIAfw5py+6Ucn9aOhVi7LpcBPoSw9p6CzbgftLly8B0TW3Fww3Ff9ML14ufld
NAFbLTd/DGEVMNztpvBlws6TtPaLRQyqlOKAhxfQZYdNcV05II5Rfa6ayNh5WvuAB+c5eS1V1Zpq
GJRR2UhEcelO6A7If1TJHa01HsEeakfS3VlsflswoCsnZm050z8DmeutuVNvcT2/irQ2d05arHPE
1esp0I5oZQ8tSLE6b/aesexco9yH5tt1UZYjeWlBZ5pEnAWFjoEl38LPPZVZ85Vbw+OkV7SXBAj8
YvrZutlTrVdvU51+ufGLTY8475NfpKXWsO+iaWNUzR0CpGFlxbGNqvHWyoE2aaxhPZn9ShKueOjC
igAVST4HGLsA19eqD+m0FmZ9csB81T3oitzQBj9rB0bZutqzyntrxoJ4eZhDfYGMSmtIq+yIZhTh
U9yH96OOTbwi5aor+mkdDoROUIwrXPEOwOfO6MJfzHwkWmIDX8zqM/CMyzhXd2qZmMdyP9oSSgVj
z2R7jB51uZFx7a4YpD+TkomcvQLdk1lf8fn8OZueQcRj/neQlzXxQsyJMJBFyK8uzl/BZx9Ex8Rc
Rsu321DwkEnoF5H7w7SQ9O0CaEA0rgl3zhsyyZ2C0ldvPy6D2GtVhJqYWGIWSckrqMCDURwSFT9o
ev1Nm85kOy319zRrRCLIsd92KEmZAMNTqSh61VIQDcfad1M3Zrw2QxSTrhW8a0mOa6wJGMgi3bkR
UJKIijUc6K5Jq4HSXTzoGAb3wHAzZbLze1ZzTriAEtAsAvJoaMI8onMWtiQ/VHgq4GwvHeHXGfSv
WiDj1jtvNSeBYjTn6/9L3Zlst620WfaJ8K9AD0xFsO9EyrpqJli2ZKMHAk2ge/rcoKvyz6pBraya
1YRX0rVliQQDX3POPm6byaAeJjtAdT1jcCTcBZbBkxkaQd+BrJdgcFbYhe8TOio05yDxW3361sZs
WdGxJJ7FtiRHaleF3tmn5A5Kt0HNGhY7h0pk7XTpaxSHv10PhNuMHtuUMe9d/QO1bAkvEi/eqLiR
UqGg0U93o4zYrxfWiyMhCNNPZkHVRVjM5a4x+nHvQ9yBTZBpxto0biKuGG9q85UderF7uF8RCb31
EWd5g90kXiKvGXcjDuhRwpB0/O24mEUVSVUNSAvKGJQkjEZn0Dv5thGu2unZwUg04tpMzmF70g69
mdYBm7hjtJSnqoGJas7nMVwKIHSx1ixx24xevN4Kc2g3lgFPiMLrtU3LnkPkOcVvU7lEUqluOzae
sR1AlbWKidA8K0yBU7Wviuk0OeqWLdY64FiuN5O9a8fDVrX2h20C+NAa3rMLkkpaNdBGFYt1Ohuv
xsydQFOkbxX3CQIBDlaHBpFkCktZ73MV3koXdjkRnChJjbU1QULMm08mcwVr7oGio32phuplWoJH
rCpZWTWvC9rbQCPcBz2N2Sy/VkRqREaMN5mhhJIQnE3mJ/w3fl7SKNlx64t5KGN3C3qW5E4NLEhi
EkjYpFG38zF89T4bS4ZvdKjOyVTupVZkW1WJ6Hcepyb+uPOQl/+EKt+Q4s6QCm6hsziege2vk7ze
ZwQloEivaB1M7dVMWH6z8m9WwIF8LuoYmpsws3c4F87a74VJNQUAasLiZ83W77nu891kgxWNu5Da
smcWKggXK4a1mkP3HA+k5xr2KPdh76/9hG1lLdx5L7rG2mC435sVZoTcs49lhxmxi/2tVRD5k2TE
iyWWs0640EpfDbguAGxVHZaosExeS+ddTqUfzFNxxRsYrVkHRujzvZdSk9Ox9raW069jSvhtUdKl
yI5VYFb0JN174jamNL9trhzWKs+pC9912e9nr/pQNSxaG67dWKVb0OnF4otNL4+HOWV97uppvAs7
uFch6CBobMRkkgu1KYvh3ez1CIWNAB9avtURI0wbjRVH6LBaDR23tgL950bpTJbzwjhbeeZ8FtWZ
3SOdoHvpwnzfT3TZZQ91Aodbaw6/eGmbrRmN4OOjHNDQxH6wq93ARxyxEXA2o97eDXnIAmX2oSy0
03SLVNQcaItRnQzcgNL6O6xvhlPKV2MgljeZ/JPb2b9jxXpRQ0b7pL1mUfojEdygWZuSDyzRfmra
77puf6BLo/DJQPLqqibJKOFNN5i0U0LUaytb5eAwnnLiMFfKYPkhoze0uuLJVgkah1rdIecECYDa
NNffTae6wz1TaFTjp76Obm1dfJtl8m0N7h30+qkzbYw77U2Ffn8rLLUxzFGRZVuBgzBeK45eRmG7
DGo4e3/6vjrZ2tLQIONo2Nm1bmPA1weTc2s6hGlwP9jPAmxtTZ8isSd2J+7lcxQ7H56c2rVWaCNq
f/de1gnhTV0qVmnu7EqPMqnB/cgcJN+kYWWuNG7jSQ9dkKxAJt+j8T7GnN/AT0pqvPSnB5f0UN6M
aSxWHlnRGP9RvOg2O74FIAsSHVcicoiIPOiY1CZWw/2md0GOi+nsGvY1oRGEbHjgymM/xkFoVx+W
K7nLk229GTD4Y37Pa7Z5puF/dRlAL1ddusn6mrT6Q+81FuKl+gPcoAvla0bPDFrvZzxo25K80Xbm
XpMVSP4Hqg+5nIa+U+6Bxf4G597uaE7SMrlWPSe/56Kk0ZBLpdUPv5Yncy4hdaCj8Md2BbaJilQk
H3CR0aa1QZ/GxOxEUCRLBgNUAxMDKRqVflF2JBWVv8maRk/JWNbCjaaudtl/0g5SjEIt2jBBE5q2
TrMAHpa7axtYyMBNGPIAASVKm5e+exlz8ZJaOooWRRpX46GjS5M5cOuZZxZBX9j5ZdBboHertKjB
M7uvdpuKjTGcmtn7jvu1dck1M4glY5ipSiEQtJRJrhWzz48Tg5UxnMyE0aSDlHGP7ONnmOb2AcT1
ySBfaO3w/K9kN333mTYfRVGuPQV7Jov8H8ks3kYgt23pmEhAcqATTv0zcpo/s+E+Wx4W93C2MABy
ZrcWAQMxqdv0/qALCxWqoHMhZdl0UlNxoJfGtTMFmt2hkrh1sftVVRxl9Hshg0w2M4yckkHeG6q/
wdZvqmjNdVj2PxzlfurtrNi/4pcJCemNemHts+Yla2t5z9JsT/bRHMydOR4yn/NnshsbjmcTKNNB
NODLdRk2//RWzOplJh/Yc7YWUdzw3m28MGNBMOREVGVvfIUTqObSbn8k8fjZ20Ox0TsMde0YNmtC
h97h7qn/hx3Bf0vu/d+Qjf//pgg3dPf/tCF4kT//t/XA4y/8XQ5Y/zIN3bOQDjHr94Tl/KcmXNO9
f+lIv/mizWBeN3RSdf7ndsD8l+u62LMca/mPWBYH/2M7YLiIzC3heK7t6II4BOf/ZjtgGQ7S8/+y
brIdl7UFoj/LRS/uesJY/v9/WTfJSbRJlvd/sMgA+oSrsiVDjhp9gUeV/k+AfMMLBPipK8tXY1o1
pdXc2gRrDMaKbo2AZL5ktjXrwZwUX0wRpsOkinKvbDjOMfEhl1iIazkgt8smkrVlHrKfZc9XtYCV
is7G3o8Kaa+5SIHz3l4aXYeTJTatDfcvCK/N6J4Z5tWvuo6gmlPkTWloBF2T6I3MQaZHcKv4aWQO
Yo6h/Mh7jZBKwl2jrjbXjfCMV0u35bpP7WzbNx6ACuXQZxP5ArfXylCKLW2T9TU2VCLhMiKJQFly
X3ruuwIyktcCP5/RTkcCU2rOtgHrJ/6burznZYQBo8AadPLEwaOaX7eDmz3PjWeuOzdF8Gi5BZ0l
jfuhUx8uKWy3nhHYOUSah/ApCr/75Xs7euVf42T4EsDI9m3rj09M8rtjUQ+gnK0Cb6TvpvvSBaTT
t0IGcOugdaUE9Fo25uHH3/fK6juMUXQ8flyZMnqJm3GnkY67E2Yh90oSmSkypoaRllzlrE2XOI2M
nY9YBr2J8vdRMlawCYgMo610NQKSaRIeH8nl039/zWw7oOSNlwaztqQetJpYS6+cLo6ckKuY3nQR
nWMfx6hYWa1mqFWtnrPO2SQQwd8Hsu22EKkYKA+luFvR2WT4iBtqnsznKPTtlylRMHtU3e1sepmX
QiNyu7D9Z1y0OiZNyfVm6VGz02YrPD4eurS0sZdbh3y4ASNn/5Jk1puXDh1OUUKaDO9HSh7CSVah
tV2WzEPyQeoJjOLiq9PpC//+mKavTrVnlStNONVJWJMP+QZEvx368ar0a3iROtWRkTisYhPDXwNZ
IC1TS/CULq+k6Zfe9e9v4/lFvM8XkkjHMHXt1HO7UklCTMzy4Ibhzq+JfsvCOTw+HmSK4efvj2HN
eRVACmZOO05RALJM3Qdo7E610ahOGD9qlKOWpv+qs2IPPa+9xqN1zlJLO4SsFXdkSYEPo3Sxucv6
EGbZtT159FcrmDEwDBmYBAapiwACB/3Zrs/5FFvfTetijh/hW9bpq1MPMc/UaAZlSL+ZzsWXVW6B
gFtPAmHuEQR9+czuswwWwQBPOBwVIsQJDfRLX5z0b1vUCeYqVaya1lGHv8+KtuAwQr+5zVXtbhon
Tp8mM/sYMJX9o/XAcLXe+ypBHrFfXD6zUh2/xByuNH3JiAqd6FxWaEXcRKeWJhYvaCef9r5H7MPs
MAmEPYuXgVXDirHm4xN/+XIvmKZphdJP7AW8mtEL/HH0MKwQK4OcRk5x+UGH9UkweXXzmKI/JLz9
8pmNn59VS4Z79vGbenn0T1W2SGx96T5jl3zRTVccyrR0bmGuvv1UAzoprXLn0zvcctnVT3OgZRrp
CEVdPlctDgn4FQWtr59ux5lW//EnoVnbQRJFU2BkdXXpQxIXcnYQrtv99kowvnZLQ2nFlxiH2Oc0
oD5vHT28JyVvWycfzdOgyzdenZxtAxgP4cjqFycLJd+vPK5sKja2PpVD12EQ4PKqde53TE8FdodZ
tN47xqvKw2/obB3N+DQ+u1a94Ff8C7if6jjlqC3Jdx7eVDdcwiF+dkiTPY/6aL8AxPkzpehmBqPv
j1VOQjNuTfdqkyG6jlQSKCNCxFvG41lIgiH/PpNd7yenltvGyoXGux8YOUYLdoep0IVnjURQO/xH
w3P0okXOXiMX5NCA9iDBiUB5DiDnpQJMR4ZPtm7iSTuTlaidHx89HgSghCCynV3qNyxBSfDoc7AW
au5QnCekO9rLO2eW83ScS3GUHV0bvs4/YnmPN7anHf4e4EMZtTtrnGAxFMUz+yioTWnEaDGDXmAk
20lNOH4pLt/8Hpol0ctU9LaFf8VrQMPwYDhw633xhjhFWQjT24goH9Om0K56c8v5wVYKF9Qgwvbq
OEjW3cpuNspR4zmTYfJUZzZ54VAJL4MqMSdCrlkNbeS8FA24xKLrD3IErOp2ZOs8fvqoW1bJtCer
Rgl4t8tDbgJJcUf8I54Qq8V5GXhlE5/h3qFOtKrr4yIE3DgjzuZ8bX9lSr1FtSEPlo9QrBiSgdkI
mSgrQk+eSKbv7oi3jl7WsMCcOBnxQVfFZ5qXSzKn9QcvBwTTr8IFSjsauElk604b2Sy6Scvt1qZH
8m89SPNVeg2/kCdWKk2a587UOV7pEN/RRP1wBfL5Os8GZhkEsWV6XwUmb17LNdxDCzvnapvZtMea
+jHKWyV0dXmciGOfUzlDSQAzSRoI5IPxllpsdEjbo2eyZw0WKVarjqL8nzFOfgLSqd+F1R+l67Ny
1Mb0AClBP2KSxx82guuIgIG9DLG4ZP40M19Op+ZbGPDHKrGJjcLYtpmNxWZOD+2EPdmM32yvYlEc
xiMejBAZed/2Jy+XYQB9gnARcnp3oVPUH6PqjVM0eF9VIouf/8sHJPaMvLJGs/VtrQwBTQZGE/Yb
P0aVUD3O+J5L46QbxBJOExjtOCQxz4zVqRmZbnejAQEdZotOxNxQOe/+yN6PmYd5Z0fkbJN8SPdm
Az6mdPucbZURU9ONWGUAZ34wiy5WhM6ilsRB+0hb1pf0ktGZ9pPWGKBPvPT+eFi+lE4eIB7Z3FjE
Ay6MUH+o6lnSh8Yme2oFcuRH4zncKEP/EoZM2ZvclYdSpEdsKd2Llc8d+UssveekSQ4uDtyViOX8
PJFX1mMTvRul9ZP3lO8corlq9xWmjh0lq0+5Y4mdBT9rnVFJLJgsA4kxEO14cF3Cb3vrONjyBySw
OHicdXETVQG519vHqawvRzPo/Vad07go3zQQUsxVjfnmG1OyRY5rAZXZx75BZkDXHi0tbH6GrIJX
vSmM0xzOwyk02vUYVe2OeqmB42fOz4nQPme0ik+9FjrfTY1F0SR4xhzG4pzZpXOuFjgwNY188/T0
o7d4I9iDqW/GdKo/0lEcyWawjxgZgZAV8nft9uZbosB860O4uM9r66016REFYTxHuPnrCjDfWkSx
fte8Vr8zVQkG08uezQSKMdCeOIAjT5GMepX0BRG/zIPSzwTX7VUqyXlO7X+8itCVWqHkga3Y3UGx
ZyzsjexnaJl7GYvd0Lrtz3GsN2ZkQSAeYAYy7nsau1z/7vlypfr4xlwTpcXcZIceyQ94x6K9JSG4
uy4ic32ojmbiI9LjA5HE09nC3Yww/Gg/vtprh8etxFVGQaba7KwLbDwAl9BpoKGwT7XrkZVJrgcn
e8sAvyjZe7VNBXG2NbdjxVNYe+PHv28JAiDDgSzN0+PeoPWOc3Jl5mw7ls+7THX9lVtCHbSYuwMn
rQ1gMT4O2VKS5YQPYFEpjs+jX7trriqmzq4TE24wLMP+Qrd3k++pMw0NvzxpOjfggXDZRlW9qo5b
RR01iuEqyqROt+xDPDuHR638eJg6cGjo2yFiAHnLuxn3z2ATFln5gqVxaV1wFZOKqHscOlVEbBco
x9PMXeB7+WBEp/Xu2NpLY5n/hECx2FXl7dVMU/j3jWgDN8eaNvdpdup088BgN/2e2+4PeWPLmnNg
rRzjwUqLkbA6Q0Jc/M+Plhd2mD3AtsvX//0n9PFoNZ6HdFJXd8gvrI/KUV6o82QwCJBhHJQINiaA
iTrCbNMUave4LwEkYQ2X8qS5JVazCrYeDRLINsqFPgr0oV5FMBNPdvxXiMqtr4+qT2qMp0yrCcdA
4/C3krRnkj3TtMH3VXAzTcfyjz6TtRfE7H0DF6p6nc79D1qY/ochyHVxcuMZGO2qcwztpNEeICqA
XDqUhD5x3g9JF59au8vEvuvgdSRZ8c7Aijk819wBJegepVF1npc+kbn4qW/1DISNH2HX4JUT2hwt
g7g0hmcKliInRHwk3ikmnyQiXzDlxhRwuMGqGKNDOoTmOWyFea7nyoJhxacg1XQorshMDB9LnrSo
OdCI/UhC/6uMWTA4/EObpIk/K53GtZHdUthkoChEU7whNDzUUa3/El6LjXpAq57FybX3vXbdxrm7
VsypXqY8na+20YDavKgu0X9w+yjuRVRu/haEy2duVpH4FrvbSnag55TqntUYJSfAmydfz9Tz40uP
h7wy1lMs903ek9Trl9ptYIN865sdSOTqloU9BEjPRjBkmO0lG0l6LXlKVmXT/f30MUUoChLFtEUK
3kW5HpjKjO4AEz/7sfvkFRpOWpc0L6HpdztKow5saQVFygOemipWaXGWVHchJM9+W2ubEanRyrP4
5zug6Vbr6j+kq3RqfREUY69OvcNfcsah3da5VtzjlJS5ifoSqsooP9w8m651OzubAbbuVrnaMe/L
cCPGpP4oTHNPJrbz0iNlQKyUVREMeUbKqYuOjwa2b6iy2H92hv0V5i6XeuZ2r2XJsCPS/qS+P733
xGcqksU2MfO7PXRvVEoiwkihuHbbDk2y38t4TWxl+W5p1cUSRlCaphtY5eSuHuWxmRMt50ui9x4F
dVwjfYxUy6457OvtrIFfnAzt9xRF+VbgudpMekszrJpgcof0mvZgrJuRrW05GxOz+RnoO1toJGsD
jRxCse5QE+21VSZEdyRYiRO1Nz3T+itbXE47wroKLQvkdC+d/qdjpLdkVkTTwCNCDRuuhMxZIesv
nla9tJH+SgEHWo76+Mn+40ZjkBn+P4WXvxRp+mpl3i87NNcmplySFutT7RObkRS08daCq32yWyNb
GRbEr9iTgScybs/NvY1T/NUDcbhynWrZpUtmdOi9iNeo1mIoO20nAIKmjI0AAiRm46DY8j6XjSWB
Pa+isu9eIzRCN1AThc2Pqgcco4XzKVz2mc2ARMOtF+OX3zDcYbKNrRgx0phinB1J4+SZOYK1WXd9
FX7k8Judcv6TJ50VmOEINleffmGbNoKiRS2YJb57ngfa1I4dvupiY2VGfXLO6y89IS8dAyrHwvTp
aoN5cuBNoVs6sQeFUy4vvoHpA1NqQDNvbMFBYyvITOtpGI2bOboYilFixDkUWLkswRg1lewfNXMc
rr5MW/ZUJClikSt3VVdfHGbdT3AirJ1RA0BNlHRQxMx3CHxcHaHzFsNLA6BHCJELCuqltbLPZI4z
hnnzP9jaFkJDtglhpRyUp0U7USLkCcUVKLx+7TXxs7WLYe9LZ6OyPiKJmwWrqFJ19iIN1E3EKqSK
Tz53jFPNGG2sdbkfeAPKEodvgTyUwMVubX0RGQsft034YbmddVN7MZ0fbeOVR8WupHJF+To67XpW
/s0vWv8bOUGOm8xVk3Mt8UlifJ3mE+SUlWWo7QiTYJ+XDEeaqFuluoKobI63PDWjIO0IQhp0wXYg
0LzZuGPtZ3bSV8Dd5Yh0lLaRKq8ITG849H5NThBaSRDM7AyT3rvlJP89eSUZXlMBki6Z7yypgf+G
YYoEYm+72E0NLZ8XO/CbXxT2D8Bq9sZqUDTWPn68JkbGkzOmO2M39RN5iKBWHWaJ7dof2UgDhyRa
BXoMvqHyxgL6Dw0EMpYxWWN2lCtDkvDqWYP3FHIG6SgyfK2WJDVFQN0h9yfh2mRPhgQMJMCyUIqG
qbq4pX1gy7hOc4hphsQuJ7LklmeEe/jlXgjCG1rmCquY+QbbR+xSdTdYsJ16SphKVOcJGhHYwCMW
7/ngoZ3JZgUitzLyXe4OaBpsvqRGPE4+69cpRQzQA4divfUHWzDIu1RPUXwIgLlj/I5T5o/xGs7V
c5OI6u6hx8vtYlsPbPAANYZkDv5IXfMfhXp5LRtW9hzlAC+atePM5bp1GeEZwty1unWENw5UVwty
UU8rM6SM51xgTlzqLyOyztBP2pfSSD6rOM73PnB3pkml/tY00c5v0UhElXHGi3TFpf+czPZ3PhC+
VheXaeqGlYkKGzltgd0+URsFEeIwRyiqC62NA4ZpjIZdxlNm0R9cd7hEXX7KzNDea7jOTMcYDn4U
b2ek1kR+91/copDYDwtgtn3xhkQ/lqlcW7EL6Nr9TDpBezgjIbsn1XQQAO4/i6Hl+c2otWOUO0Yr
GENMjnvoxfDOlD4Pcq/80IRbH5FMidgkq8JgO1RbrG7p/gC2xYd2Ni5VM7/7OSL5LPmzPAeB72Zv
kzH9qQVS2jp2s+2Ud9do0v4YzZSehUGqmGRqde4j42bTWzDg0JIqgZxX+hfJoXzKMoLrWy2H4Gmg
K6hR1PiWsZ1RWdwjTIx363lin7VBnR5vZUfErT/ZV36RlH2W0Kg7Ea64YYt+b54wps1XrzX8wxi3
L43E2hn7/8S6QewvjUABAGnEAWeb6XdoY8qrUhzdBpdB0+pEp0k0NgjUt3T9aP5yLk23TagJK7Fy
YuMtnqc3VtTJwto7RmaJZyElo1ghCWsqps1d3dDwGTMqikwtq84eTSjpu8yXcwD1Azw3AOvrbJj+
6Mu5QjG1nogJyE3tkk6hvkV/mx7JeBasTA4YCdfa3BMlXM9yM9TCWxuh/DQbq6UVLe55ikDNCLGX
Zjnt5+IXqKp6ep8A1sQWsovBa5I9cYZIWRKICl09befSOvWDc1VCUwfd3huNy31S6TW1L+kEXQ17
Q2uyb+bwCJVTM9vI2aNkMh35nJT9hRr3V0G4LpWZ9dT612yppRINmlrd9tFR2MO4mcNebtg/B9zW
SWMWOXPsBoxaDDZrSgDwGoUbNDoRiRBNtWvv/hhmma/N3Hjl272Vednsdcocer9RX0uBeCWReB0K
KuYVED7QmzaZUIlb/uJI+VlP9ZaqqwoA8xIxx4Gy6rz+92zVvweXi91E/JN1qcs1vMAtjOqznklx
oSMz0HFer1B3qS2JZyGQCU1F1N3mnBVCQVAKE5VPNmv4JhLrdzSWDrngehFIx36OAFfjJDU+CD6U
DG4Q8WoRISxa4b2llW9ua/lay8r+R8jut8nQa0PewNa0GnWtgMhueM5+1zMjmip8F4Pu73mTvDp6
XR3knNCtOKxrqa496AJYP50iPNRVsTGVtDgmOkwrpZ0Rk4uS1J4zHfDaJoRv8OTqWYbFzv4GsxHg
Pfrt2PqXMkYmDMxq1tmUvKbSOEQVR3ObQeDlZfuIK0mVG4GQMIbmPNHf1fV49Quz29RLnuGksk+O
pm/PpVlRTnZvq7FZs42WmFvKiPSfZlImjD01v7YRqi7p3AaCLE55oTFKdcgVCPso2RSrGA9s1aFj
Ul7uHWxvrEFCISwZlUz2WoR4wK/6exL/TiWDEMuFNW0iKMLdPofeRx8zGpAjkzyO5ZwiTva8N8IA
fFq8nxsy9kpu/f2iOmx646png7/3EAp4Tay2jA0itICYmHyJ3ZGfKny23HZraU67ZZEV+DEZpEko
stfBfJbgAw+ltMtdrGPlnFNUEH6briL4HZNjWp+WU+DNiMyv1M2A02bikhSbcMCEjYM5xGlQu6jC
CGlTRf3pUHiuZmIVAjfhV5Y2fmTba8GejqO1yXSxtVS1T2Iguqliom0BAOiK8jqxhFq5vYRk4CE1
Y7fLQMj0T0sHYVc4HNrQ04jJ/A1z2gkqcpbXvbJP8cSr6/TDgM60PKWiOo1FvneW9RDt8jl1wl9m
ynQyj7riJpL8EOM1B6E48T4q+p3TMndhLSLPoc3eJpHDxzx3WLB1ySDXWgJA6+inm7ocJXPFBdrm
p16HZ2TnpNfIIl7njcuITs7dQabYucrG/xgrkk5jB9prU698zkM2YfbWm4v64IzouNsKjq5YYgzc
NFuFFdEpfb7B8H417bG+WCTzaWFOuJznw1dR1SYq028vbevnBJGVzCZQ8HpD7gXye4TF6Lsqbh2h
5n0ZkciQ3jJDyyl53JCg31HrblrsMawsnAolKZhGbLIGf8+GcWQjo2lcH5bVwJShGyY0a0gY2xhd
4wBon43Yc+lF1dH1p+5pNnDKCBusNK8l5A3kcgZTN+lNkKR1a+/SWDf95O2i7FfszKTiRC3j2CwM
ioQQTYu1lDbaM9VBL3hzpR8mdlF0i7xjaRELEwClR0+J0UM0BwsH1DgV6YEcJDoXA1eN3SAimg0i
MOcCyODkvDUomXL0e1ljPfc5nJ80TC9xAp0S5bElseR3vU5uN/KsKOYzkc97vZFvGgUSSlcC7SCe
aH/iaUT5iKVhZ3tLwpzdfuuISJhMhMmBYMi16YvpxI6YqcwYGsfRJLJ8MDRiaLgx/iXklxMofsjS
u9nKkHWSGNrMgPTHNEPmMvevSe+bzyYS0o0devQfJbvcx9cqb+tIhxDr2KZYwNMFHMF3xpXAfUds
q3tmf0+tMsf0rHwmRZwFfNMsSCqbwTe2qw9Bzt5WYPPYVl7NhasscS8cqz04dYmWe/nUNcb52WRv
VSXD85x7xpszg2VkeMFoSoTkPntuv848rDXgn1mSlwnbZET7ssrUIfTorwtJdtEIKmNvpcgJIMQX
OEkGFqex8KJjsaxsejlmp7kM1f4BPImtuTlJNIZ86kFRtcoAOHiL1jDHXzBX5jqOfZRXUkbrv9/K
71AJZGPSrKd57N8QH3VRyvJYjwnwTr3i2cowsPnaYhZA9HTWo94l1RvOUxL+/ncuBRCxT6PAhriE
UK1Z6AHoDWv5wQxbo9Exh7MJabiMrOijHJJ7Vvj9sR4cogZ8O70zs7w5Dexsl7CMuzd3nFEuOVVn
i4SE57xRH3Js7Bd/juu7Ef5epBZO56IZGKbmFmmETGBm4T4eErcp649mmvZ25aptFD+2OGpeDSyX
duNkRM8U0uuBxu8swzk6TxpxZECOekmf9niIlXckGmZFpiDfG6TcAZNGt6qm7h2Hd/FrIBpE5Ib1
GnZqLUcvXDQZT8lYWvu/89ByER/LNoKTnasl+6nPj3Ukd/Uo3aMxE6gHZ8J60RbtxZAAYYfZ0z35
eLtyvSZTaIBInVsDwSZGHomN3tPvRFyAF0QraIJn5N1DT/1m+w2U3ckuYxyPHjHdlCZELvhAjSOd
9vlJUxLMV8+DNao8IBTPQNFNxw/4xyr9jZ6B8dERITBXYe2N17XcFehDLmU3hpepNmCV0V6RkY0i
YJpqlA2O+jaBiW44D8FKsK/6G9VCZEFhk7obxPbYEfbTJQEDdz94fLfHg8Y0M5AhSnAQ3zlM9mUl
72tFxsWRHscpSAvDPlsdwSKVU5jrSHp5EHt685Im3YxjZfnuqPqearvVN1UW6i9RGNL5Ix22AuoK
KNzSD4+Pn9UXYbL+OzvKiftcNY9nuN2oyUSVbMljJVqq7kXJMTNWdFwxHkoX2QeVPzelPNwMU1lf
ZYss23LLZaqctQFrEQwG9i6ZpuGlLvWD9If6imkCXEYWWWDeS4wTbY+NiPSSL8gg9noSDu/HqPV5
CRjp2nnSH1jyfEWqkTvbKKrLWCzT3pocEBR0DTLXCC1xaZ/bPARa8/i180SGq5iO/iiF8/645rPO
TmC8I5+IfKUfYTfpnIV8JONx2igf3rgGXuWcWV+Pf8WiVz5H0B36rkLmj6nv7xHYCXGinCO5ODKw
5VZ6etQm8OJFllFyRB3ZyiqqAAkzaP77URqZB0XK9+PZflwUj6e8QtSwEqkz6YHI6McgZD2V2XK9
OUyY/N4j7btMvM3jXdXZ8LIlY3/j2sTFn7/XUF9TCAFiwO4T2jcjNoYdUCd1ZIXFmNow37wBGelo
Kos0H+u3IcjfYYyf7GBFu2zdMu1MzY0902Q4NCeOtmUYO8FuKE+eqeUvfeuRUAPxDmGCu25zHMgt
ipbt4zJgIsfqHROi/KXy1rnmUCqcjpULNg1BSK1wdrqsx02ZkhXXueXP0iVVbERY9YRipHia8inb
IEmrDp6m7f4OXykpT1jUXVJeOEYrJ4L28ZjKes34O9PiYmsXeJ9yQN//Qdh5LUeuZEv2i2CGgAgA
r6klM8mkfoGRVUVorePr70LW2EyfvmPdL3kOS5CsJBCI2O6+/AabZhF6QMobHho2Yn/fg3/DzOZx
9yXpkt6F7lQKCYy4Am0M08RYu1x6C8/JCBr3XKglVrR9b0Thnm0UcjI9L6CDbI0a9abcalbkYuke
qICMs18lJSp/F6ver94HAA/0gujjvrnbSf4+GBqrCg6i8sZlbxnWsS7IHAOOpaAb+9jv2L+Fjd/u
BpE05FyJTukzRqftw4DN0jw5pn+q/BjtkpYUS4aPxb6SenfWpqk+eVU0/fWY3T1KZT9aq76mWRBL
/EK0fc814Oi0r1POuEYq/BOYo/b294Z2x3wdxjFo7mL61GWOIEZ2evVXgvFo/V3itcEJ05vmNQn7
k84PMU4T7c24W7pkSAmTU25sR0+fDC/Ac8JHwcCWOu7p8DJRxF78oN6E0qN8U1cjI/DxbEtNbtI8
d48YCXEW9/DMpHO5P/Hwlmzuf63M4nGrjwz0ckdQwlbRt0uQgyBaPoLstkbT+KROba1cc/v3PR5M
NmZOZRHZEgBieFYQHU/1cN4ZlzwUVACksO9Y8dvZozVanX4iabZVIhQvo0G2Lin7X1S3PYG0xrOt
cnQqa9mJNtlkLWmE+5qivEzjeMg1IZoh2fpzwf19rzQ1zKvbRE5b0ovfVoMAQUPmUqTw7rraql9h
tpG7QLibx/BGHV9ZhZjGKr8WN8aM5/uDPQzksDO66evvyiTsac8Djtjs/ABtCQNw0kITBWS79F16
jouof1RTN/zieLsxrW58uVt7xnXrlocWletXHSHvu4SJIMTr/bTPpszbD40kBFj4PyJI21fb0dhc
ZKi/dj1h/YO1fnU9alhioDlrzCFibWPoO5GrNE9ek00sLf10ECYH2bHSoufIHLYth1wobAc6D51T
1+YKPl59u3vicFgIqlHm+6hnRW2tPCRMdI55zMQUgDutWR802s/Q2jhiVXWanCp7wHUUVBsxX1bR
iKcndry9gOy0hJ3oHVr801s/wZpCG4VG/byNo9F280syaDRwZr7agBzWYUbumYwX33f5pxv8fkX1
wHqMClIkhuE/ZEnDi0tOy+0T51ab0Hu1urpR9ZFvxpo83WyAsofyC8iTeSJTQ79RhHCr9/VjMlFI
hy2v3tB++F616bDLmTejJr1nQzuuQ66dXT5/mIbDbWJicr5/H4mU78kkk2Puyo+78mwBiDyb/YTo
XURftM0+DoYTPukd0esk9r/u8qpkf70Co8Tun/nPdagHgiqS4UBUORV6pw98YDDRCQJhP/R4AHDP
uMy6F8LBogDno7k0c4GUQEVkBGXstGz65gRtYgzr2r1JwI+WmJGyIUVRSqt7G2XLgZ9T900hqdpp
Nh0JdWW669K0Ul4CliY/mOhRnh/4kZuOGyseEuKNYYNjg3yF4z38XSRDLLdD+swkgenXvNMsctUg
q7OuuUMWboayLx78b75rcZiasL/cHYjx7MlPUGi2MZOmM2VNuOcs2nU1JwwusrB+CSYWb8w6rH09
uBrjcvfQadLE8jK9Dpb7JBSYUC0LXigQTl+zPO82jpuSvBJOeiLssdNjeNZ/b0qLxPtVn96gXkfv
NvqOmI16hjC0xTAZe6e35sHVYIG95m5kafFWZGDYAQ8CwlyUPtwFu/tLNL+PfHp6jSJ/JYr0KtuO
SoHWZ62Pppdwrt/SMcUsOo3qjQnnwYahYf4ku+G5UXr5Icr0gdBwAoiDKbqYHX1jR8wmpyic3tTo
Zvk0/QJ2D7bMENUxdulJoxujvNbDx/24gCG5u+aGpV/dQFH6zF6EWISm/xruxmUvKziKGuyqjdZw
zpXD1lB2hgMVoesPpNnSdTdeqMDCy+YjhLPlJUaYzSbFmWrSuOLiz1HMyf+ByYzNQHONO21m0DOS
q0WLkoEXxtcJj4dO+NpYgvoCStcWtdc9mrO85KCnN7VG3DLt/6CNa7AxHkhBcoTwbR103N6kG/tq
B0+SePlTihbju8NVyE4RW9nYFFEuTGiKhaM5lyZlfcXVsqEXOF5nTcHsgXFJHBXNtpkSVBSkx8Gy
ORSjbOO7TKNVKivqH3zvC4cytRGePGZZ6u5kGLzRx63HE3FfZz95g8H8KYHAQvJKju/sNXRCHN6Z
K8zcBg6kzczGz47RjRVRFjsrZ17ihdc0IvQ0ujiqOFt+tYH0wXIYf5qu/qmKztvqsX8KwEhoWN6W
oU9DD5P+b6m0bd87DvHunplq6H50bEr3tIMdDbNHMSHPiWu13OUmIbzAYYLYQgpoyw7qhMR4gdBF
lDW6VWl4YE98mRyDOCgyp4pGBnBfTRZRPe1lWwHsdOvr5GpaJsVQHLMTLFNijf0fy69c3OqKEB+9
xGsY6XX8xxUGGV0hrq0HpnvgzG5bWr8dIiBuAcY1qzo3N8swxj0/q4/KnhnkfR0DXRj2XW9rT6UW
LGUTvWV2rJ3sUuy8vA0u5Dkjg+JkNJi943df2chovKf/i13lAM4b5zujaXdeoplalOoPxNVpqRsZ
2acx2TVpSsNZxay5SmM2G7XYky+lzkvcph2Leb/M08aHxtb8qvs4oNk1hfJI8oyTefJQDAMgzVmD
B28/DKa+wXbZgVloOHY7GoDWUEdnqSLuZ0m1K3fBNBirrtdpasAM0jNfOfbd+KUqfRlV1EByticm
xNW90N3pGI2OtQ5ScIhxyZiO9ZPpIKtwzPtO2It5oW+W1558Kj8aQgn6fNEq3iKAnEsjrk5T6N1k
bkEwoVyRsw4molDBEMjO40A/M/WjN0OTW5NN7uhUV/pdmDtNOoXDLcIgmTgCgagOD5wtwl2WVTbD
wZeBIAJBLb4WDGNswyYSAHTn83vZcwHFSfeJ04SAErEAUAyUpWjS3ed+eBiWwqXA1y4jFC8re+SY
vbZyA/9eklMkSR8A6/yGjlOsLhIPuqJTNZrKr8if3QXIom3TUEEtTwgLPu5vAtl6Ww2HKM2uXuut
xzh4TxiTwbzof7AnP7Y5Ql8QdIjTGmsBDzR2Q/F3ZVfvR9XLj5jfCd2I6moHvpSRR9Oxax4te902
cmIgkG9i095OvcTO66PzDN1Lr3Si0VgnwPc4HBjpTq6JQyw6y/4zsHMimJI+AWMLtgO8gOWQdW+t
bb10ccVdNj8uiLoCOpHVDsvnMq04o3Vk2ASBdJC7Ov5jQm4u8WtGM6gjYlgIs6mW4RBI4NRfQ622
o2sxvQzAzyZJasERmKgoUAk99dOKn3/ZE6SmIgCATlpvg0BbWrnYtnWtHabC/qOU2hgFOjCLjgph
TFhqmjhRUBpX4CZA0k6fPeZ5a6tMXjsupHWFcduxKX3nin61gJDipMugMuY694PlbLUufkhHv1xr
FLZvnBBXe02hzf0jfNEXsqoJ5Aw67AZwW5UFq8ixux1bjH0+NV+6jjaXKzKYuknGZFGA+1bNswwQ
nCBVbpgkt7PNtVhOSu5HaQE/KZfqYwjas4/p4CgkHUVD/VT0en5gp6uiK7LzrQx99lNVeGIbU4Pq
8r/1jgmi8OrlNNT9EhtCtwB8m6xq1zqZOSdl18poHJbGawgeoFPjgDnMZZbf9TwtL1qTfCIlc7Fn
hPgpCth4WfqJE5WlswmrRTx1t0jVNVXL3tWqxZ+yDhKqwaMr13eydsriPQyx3yEJHvAX8HjiNPcx
zE3HUfbDtTMt25r5YEyKpYCpzp0VH7hfrwXlWBtVXYqZORFxCFugYkKPVe1RKxODsX5nQUAlRKUs
KLMzf8kXcg8c4GTRzLWoON8s3TFQcyB+ORW+tkag++Cfla1SH+Wl8HLi8HqxkQYI1sEjFBsbYHO4
Zo4yBwcPaAEsC/z8ONjISlOrPG4dsBHHns/TdDgqtWRt9snTWEYaQVjGM42RU4WpM1+2HAIGvnIX
7QP8z3IBbMzEhuFj3jbtXZlpPQjlnuQ96+aiCim3kuwg5xvpBedAzBaI5iqeSzwjdbWiAp5vM18W
FWScSijUE4bgzoihgXKgDaatDtYEvpFGW2UeZjuEx0cnSL/GXv8yh1pQqnOyq0Bb6XiA946nHVhH
Tb7kWnOBW1QC0UBr8J9GNKcv6hKnAhXHx7ifPlDyQEBU2bbpeQrT5lWOVX+s3QFV86e10S6pYBL8
UXDABGWX/pgcOGU2yyRSv50ySC5NUfMordOFmCKgavD1SYE9FEbwXGZjshkz+aAbuxZ0bDOEADOt
Ye0VKsO7Zdya3jnNBrQdLFHkWnwfeeAyQ+65HdrIIhck6VsvOO+Yybh0XHwepWIrZF1V3xNsjlFJ
/SI0WKzJFviatmCPanKZgGQwGByDXHYbctpjuRBXqk5aojb6Jm/qfW6NZJKHHveNkW3BnFhzsbER
/0lcUB49c+8la/+Dw1uUQ1CCoYcrpquqzTTWNB618Z7tv8bmyShW7RMme0qWhrc2I6WncwevLPwF
i3bgT1iKoWj4XGn6sM/gcSadcUOfgUPbsB/EN7aQAyA5o4AKN2XvBNN+Z3XYLh3MXJ3WYveU+P2w
7030Rsd4JN5SUdQIc3izMhMNRjjulnzvoS0JOWuUQi9Q3ATf5dhnhxYfBdwWKm7jnJsRTCM4PRWt
DEN8FXb2SkV2uZ4wZdWxt3WpYN5TvlKtZtqDXoTTAlczZNM9ZuNwAw6AdtYdP2cMH6V/wryr2MOK
q2qoSCijfjU0ufrtE5bCtvmSUPmzbZtTEdtAugsJdwsnEFw2MYez2Q/kr42PPyxO3oLaurg+hWlM
v3fStF8gY2tL0mmfPTy2Rgs/hGs/EpUEpmWXy64LV306F7yIqOc5zLfhOkQQXS2iKh1TnKIVNGP7
FMb6Fwt7fVLDi2d6uPXH4UkWnP+4aohgJwTzBqTChcgy8wn5A+TLoxh95F//0WGFyKcMqHmerU2q
djV4Vo1sgqsrzUvXUE5rh6/kW5YplUZLPXLx4aDSbyZwLnFT/O4MuG1CMU3lt6MK4AEIrQnWiHYm
lOayItHLbozRUaekrjHIhus6oLuh+/KZsdeOK/lbENdkkVy86SP1rAskjQYLug4lGBsfoerqk9UO
FRNW3aFO9E8Uh25V1IKmWhoA/Qn2LmLBeuybl9ZK93RQtKe0Y0XLy5qoOOck3k0mM24mH9Pegx7X
rerE+agYqdKdp9CdgIDbeOBZlEJI5V4j2Z7KdVk0Z9/FTyG14cvIwiODZrHgxOnOxk0oWcGwj83q
YgYaNaJT/zjoqKEYnqtlzHhj4c9LUWZp1boqV51eXcvU4AslAk511Dt0IqqlGCvjHCWcGSfh6ARA
oFPBvjjVKLQ8lFRIln90it+ay887T20QmwHD5aSRB1pM4jWOPhBJjQPAoSy+LHvud8THgKnefKIk
+ZfvWyw2vq7YKkK/GuiZtLDAKRucRErsFdaniaZGDbYnqo7MCNtWnRZSlizyrxZJPyvTZvRJvYis
ElV+NjMr7SHnSLObKtyaxtuUqQu5pGFhNV7EkcycVjQoGGArfXRObxf6/SlS1Vtd4FDLZjNhYLGn
nmc8KG5Xc3KPlug87CrmxR3LeCP7CdOo8zNCWMbtw2ql5n6KkIgVBeli0ysHj5EOCA5PBqU+rFc7
D/hFiTmRv1nEJjcIRfXpmCBU1OBzKA7bVHPPcsjtb3Fg80YZHrX5hV5IBy4Jkax99DtSVKdAFKlX
jS6P2DusDXxC1uwM3zs2F+x78bAFum3iMfFQ/bwVe0u2nlMF9YaVrwLIVuCN2FB2xRMa6vSkVlba
v6TxtOe8Fi00JN6ms6hOUIdBd+u9Z3QsiTwdMhacMB9+wbJRO92kazQXi0yhbJPIPFESi27QMyAm
UNaLMV2ZNGf5lRUQMvR+xtFbDyN3aklNYiiw6ZrGuJra6JlKpGefjlVGjbu0IdCYtwtXD/ej7RxH
HHmYSxSYadR6E+dCNPiXQEKlqINPxYm5K7NzFfIHomJOnlQ4jfx3HgSQSso6W4RaeRCFtRyl31+n
Fn4f3jeMODwCuZ63jKzSVWG4cle/dpxx3FzTEXx8f5XmPWZTbMSQEgSrERMW5NpOktgYvulAYvev
JsquS39tzK53Pzdhkmk3R5DnnUZqEUftqnHGhPwW0JfYusQQmzrAJtCqnRTsZ50vwfFsQThcHrvu
4M6IkzyW7xDSGT1WxKRxFaDCLMzJK+npIpLOySGA3cFKGETpPpNYMEm0f+Zt++JkzjzbG+pNb/bv
ftm+O5RbLMiJKPJ2PprRV2/IDicXMhjVXxM243jC4F71JLBLZpMba+JatPTA2/g0SOkGuLXR/THY
OCwKmJPHMOmz45iF+bEub+F8OG8JhVdGoK7CBOtK+eTOmDr92GE6/ftSjsYRgxA2iMyg8ST78huC
lpwej7mkihdKk7/uw9zdJUpeCV98B6aktTGogfuEsPnoVALrw+Vfj9u+Zl5HP5dnqTPj1nBvt0FC
9cBcNEslFy2W2XRmT7MG0hLylOz7xFtNMaG0Ik/8hRP6myIC4gfcdFimY8/DhXDefP4DpNg0TDqb
X9SOlgtqpKFZggZD0fnVz3vpWivffY/ehsgpSI16TJesjvpqO2/RZqhorJh1omAuRdN0jKcmf93S
CsCEU517Fzc93ShrIDGvEbo0MMRbPFmPgK1eoA7D9IVm4CSGvVHT+NLHJDDhQU4ry86aZVmnS9FK
0Dh1+Ad2TrZmJDY84DJ4RJZKmaJ6zEcd84zQMjEIUHyJvHtu/GCdBnlzyb3xO+lTZ+sWDZv/qv+F
2jm6lAl3XaSvLQEFAeAOjpwoo3to7Bbkfqp9GP0WGqJsGNHOmhXOWua7hCfDumjwwZi0XZzDeBVN
umAaBRirx7ClA+pfyfq5aSv34plA6TjV1l7dg78RTxQRVRgCNhkyLQx1ZoPcZ4wEMHm3xni0/YBr
k7uC+H2ESyDCoiiorijL5wRWE9YfSuJatEHPGZOFL8fgkuJ6ZAtXk4ZN0j+doZptEcdq39v9RgK/
9MroNu+0V1UpnqdsUzXdoxY/IH1XbFSrJy9JX+LmCkgtu5YdP1OukrUm8uTd1hgtWQ6764zkhEd1
UR7SmhtGKQXZPmsLj26BHl6MCxql37SpURs7S/kZkENC5lEYy3NzHYV2sKFk4ccOb2101rXsj2XY
qwRrF7kH12auV7/QR0P5rUuUqYtlumQzuGG33e79xn0nH80TBSvngqbfTgz1Ida3bazBsW1FhzMo
/zIVmF8xed25NIotDE0mLKCHAl91j5xTogrARVPxaXLB9s+38x+VEqeOI/dk9MU7CAoMo4GGq48/
rBiGep21sykpPLtMkc9DIF5LDq8bH/DykkKXfZ35n5qpuEkT5pc5c3P/1g+5cRhASS3MZWWD0R/D
UC5lxZrpdU++76ttbeeUfsVs33kqECv6E0kQaIJUNC0jCwAbxrqzsGj1BN+HcCzW3T49TKW8RmX6
6ph2tUu8/DPtANQOnqbvHK7ytdMFGyI+R73zyYtZNEs1/c4vhnxVKGRWHz1uyirip6x56yIJLewe
yW9VBxg3B6K0Rsc9gQpaP6HbBzTqxJSz5tNLVsC87vTxR0aaOCcucE7NdwOkmsJiz8MxbowHb2Un
SsC5875GRDq2J0xVdegF6RSRvTVq/ZIe/KJ3HnsYtIuUyqK4YwrZjX+0UhxCaIx0cjUdZ/aPaOx+
NeZngdTbEVnxs2kexLtb0wZo6pUEIl4G4U7geAmBZ95lrOb9SGNhSXiNYUnJVuxGhDjBM8xRE51F
5lcKUaRVVbpsELpcgMrZSPANKecKRuaMDLqQ2HQ7L+G4rJgQTHQfhwDHATpvMTB+j/lNNIZ/xS84
D30xcJS5uYoi3T7OajSidXgpDffo29YP12T1HBZtu63A3a78XpyRVAtvWIWO/VXbyWtcL+tBjWsz
N9PdEKfrlO9mUU1dvqtE5mwSChWZrjI/1GvOlby1rxzgBNlnEHIV3l2rwcyWWOxfUJSvrUG+xzDN
g8xzte9GWuBscngutWp9zydytlWnP6sxfWIdrkjXUJLsmYF+RHL8GTF5Gg72gBrZWzNYb0M66xdD
A5k1NiNO0Hlw6iz8u5k/P9RVv+1x0FfsZ+/em8xu8bsFsGl77cQBeGtIcj1do6EwW9BOo2BYebbT
zi2HHEo0zEMW+5gUBF9mjOvGN5wX/Pt0AmOD8R+4cfW1x1hhMRs4HzDA4yC+hprn7Y1SmpspLeIN
LLB9DMmW7MmCcdN305D9dNGyGAoYuwl+HZqow0XRG5vKIqdXU7xmT+6ysYkv2GmT7vQgnnaOnKg6
i/yJkQ0/Tq1K37BZbjnCUGwc40W1vLnvQhsKZKRwpXsMAz2z3dIUzyxuKh+j3DunIfuJLn3RJ4P6
L3Wr4n5r0ZJO9I3WuRF2TwE/MxjJ1YMpGUKmCr3kSsRwS4imeytrbHemUX1GyB8EMsFw2bK6gRsG
lPCuWf4rrAbSGzZrYZHcqHoXLKtwsSDqLQZUasL5Si7w8TxavvaVm1oD3cV9MMxMYONQMPWqBK69
PSfMKf9Ehje3TRl99b6505wG53J6DXN/LarwwW1zXLW++nT25eBeyhTcFuYuBnczt2yS1nYw02ap
GW68ZEa7rdhMLZ22/+oCbFx2MRCDMeGfDWb4EiTT54AxmGuUX2k5jjWa+9P+qTPO96PpvaOBfhBd
zkz2/7mSn/h611TGc9bkibvLkweox5/EljkqRNVv6UFfsYvymYTrK4oQ4wvGtlyU45JGIijuk8XZ
zZ0rqbFJ3HOdDoOoPPYg3/7fqOf916tuDHdJ7LzqY9IerXJqjtg7k104yINoneYY1H52+IsK0nge
Q2VM1hlRXlIVE2rc/aVGmfCIpEEpZbRKHEEeK7vTXhmln1nt40csbpwScHtnuHcYsmaYvZ26AJHg
2YeJDIHGCfJm2zGPjTF5MG3T5uEx6FRFkMobBmapxcBWI6BKZd/2c4vM7Nm4f2ghDjEjSbRbENuL
zoAIqzdadhaFPh6bzEpmjHvA2s0lVePV3qNKcgviCM/M0voslNlhaxP9GR042MY+kTplNE+qZU0H
lsg4yYXWahPVZgoD7j7xrXgWnDZ53U2PYxN9Y5iLrl0MhtzLM+c0+jrqvbvU6H4+uLAWLn/lY6uM
H3z2U8fI5PESq2H67Iz2oTHzTeJ4ggQzSZF5/arugnVr8xWTMsLHU0+kEmcJOoj6V3BJWLRVeDFD
DHmsS+WaNQ1QS0BhV25vGiM9VWk/fRZWSRAwitHiI6rBKrCvK9NMfpjzZc/3fWpBeytgqdDlWGH3
O33K45XMlLVxJ0ZIMvtl+EgDVNyEvpefq8619/ObxFUOQn+GFoUHEUOhnubsd+5XK56DROHn/6P/
4eSMDYPfLPogbTockJ8w+ybq4rv+9Olj7FrJ4ceWmX2CQ53vQ8D++2oMnLNDveyaeUS/Miq8qcqN
WZsK0XT7vyQU9rb6SpoIQyL0oks1h6f6mFOu0vziaeq5OWrMZ1+pzt7Qit3pqoIDYFRzz+Dc7uPu
LFwNxW+2jXaCS9kpMbH+/dwaJ0vmiqdIGJ9dP8mrp/fy4IetYMrLP+BfKG3/n54dY+49+X9FO3/J
Z7Zl27YkQSscCeXtX8lnVUHNpWF6f4RnsVJO8oCLCwk3p68ituSeiqkPUNHH0gjN5xgPz9rGSgX1
I2B78teJc7fjZATViQ2Op9hFSnMaM95XVRE+cseDOrSwY5GHztthDXfcWUWdne3/yz8EUNy//UOk
6xmmpHZb6o4LEu4f/xBX9jykC4VHrpLQAmp9a2TVU9hq6xLE3JpxVrWfrfZ6ETy7VRfMaK6f0WYL
PUWQWNgYcuDE9JDbbJX9ng0/+AAeb9K40CByHEMgxf/5W3bmEqN/vPfSsUxbBxhu4Tdw9H+jzg1E
kYOworLCTvsM0SazKL+osnzbpMz2E+I7H3Vr7N1JM0mCJ8E+VyI5FwOVaGiYBvlYRjfbQpYjNsnU
PwQOkfrcFrfGiQ+ZZU3vWP1wQLrG0Ztd1PeXsgxX0g+qVeb6/oFHYP+A458JKQ06i8RhPhBXBj5b
peTKdZJbqCtj7Vk0Xd6dVlaMDqN78H9aSz8188v9/2RrfpoQKADiWAygQHmdGUt3y6Ytxi3wYXHK
2UArZtVX1FUSDa5jbQNb4WWwHPc97wb+TwsvlaPVb/MaFDZlcWsb7einkQWqPiYQpIPLVIS4Hyih
HHfjyJ62LDGIYarhTjRemXBrR0w78VMvjfZasB1KTLP+L/eM97/uGdcBcu8Zlsl/LPCE/7zU2DmG
TMCg2w886oGL7ttSBbeplfU5KonNC2oHQk1mW0MracCsOe6UOoLbHeoGw8G+BS5tXonVkBmhhneY
UUqtneMHQh7c3z/sZEmyr5wBDHr7VHVpstdCjVALs9GnKhLJEnwbdGG35tFgiWHde8yAOUkuOFeE
t6ZWNzk5ybmObBytirPsjE3KRoLGpoegF3m5fZIyR8jDIHRfridn7FdSifRowaeh6LiLjrYF03jy
Paa/bpMdMWjsklR3Xl1odrvaTblsM1jBMKc1JrwpYCIAJKAN7h/blXmKqw51gMjarZZRtVO9+zZm
3uPdf3p/wUD8CA4N547lO2s/66gSYdf4Umh41k2pjy9tLa5+ZXKEHzMcHJbBfGbygTvbOcJHQiLi
FMTKXoW5XX6i7KzK3LN/ubNzr++Ag8meCFkvNR4JpMoJPqTeWUX5N1vrZPd/fq0I5Pk/393yfy1I
1Ecg9nmuy5baBjzxz6tECyndmgQEGXKl3qbBRX2aUtlsNHsAmGKF+q5VGHgCR2fkMDTeGRZ6dzMn
FqOJK4xWbuGCTuxLkrMu5j8nEiuhmS99F7WPnTaFF2W/O8QanyrA+FxcEbuwmuNPLB71ps2g2mjp
TzmkP16pzlg1taPdcaQda9SRUg3avozNZl2G+KrvpBTVYO0chLmNoz5dD0E6XVxiQFHtFrf7C2VY
YD4gdD0bJXsW2q1cLKU6JT/wxNbtvBbcHYyJouwFMOyfKI2aDzqScGUX7VsAdA9+Qka/QKynr+Aa
pyXkTWv7n994y/j3ZdVj+fd02/Q8Hmm89/98401z6oAc00zo0PCxrGVZYjTPimznmGs9Gz5jPVEA
7kIoy3khT37pg7/Im6/aSuqHWsfdFWOyw8xVIOHgu2De6QTnxnauQRKPT1SrADnOON9aNUHNmeLH
4uocHH/8uJuu7y9+VzBOEMG3OxmkfmTvGS9gejaI8fpSb2hG8CE2MtTIapxJoTgN1kADPadd9sLM
ZmCGBqaerf7zeyPMeW3612cOxiMuRZsHpWHrlqHr/3xzoCuq1AurhFrMnvrzmRxZFb1/xHlHcWdJ
I0muO8OxsDuG1FbR5l9Jb/0KivCzt+36MSTQTw6+BSBFzfnKbHG+ceuP27rWu+PY9s5BgTPclZDJ
XdFaj4Nsk0VRV8EprMyMeToeWdW5BRrJx/1XHO7TI67ZYnH/cIri+qIVvv7tJd1qSOJy01jlcIpG
IQ6uHYmtOdnN/PRhqi6ItLpSett4aPddGOa/mkE+WaXzwJqrjneYS687rEyxB9yuGtTO83uAqBqA
Oxj6KN/dAUmh/I4sRhYh85BXcqjFItLVBYe8f7J67/lvaEHDgdYRFwADIDBEeUTC4ZvlybQaGFge
9LzKb7oU31R4ht8KZko0jVvkn+mdwXu+Nhshdyg2q7Rx0NFCnUKhlN8AxNzSOKRPcOvGJgauUREX
TIFGIfJo7sPfNTYq8OZVjqguHr6/2dk/4O9ZThWwCzILzeV+A9Mt0hzZ8s7QjPHK1LlZqrQDITt/
2M8w18SuHk03O939muZs2tRXBfi1s5mXHu+gRWAo8tpL1jTTikBh8erZAl0GCCI5TswasoGSPR8c
mkoup1SbIAulqz4eeUcNDRWZhfotZkSJw8zzt4AIufi7WG+2qClqqZpBfaTpeJHmYP2ANFoKVqn/
sq8S+r+vABQR2ghqrs3VbknP/bf2yAYuYulXCRAXJwy32hToO3BInCnDcndnnrkEWiXzJWbbztLO
dfOFBayZu2b/bsJLUS19xKZbZkYDx0W7Pqpu9E+mM7zZMkBNBEImjnc+ZdfKP0wLBLjc5mBkonnR
cr09jKTpFroT7OPGn9Yigd5uBlCqqfeh/tqM3onohbDGDODbEKLOBuVB58oqsnMEdX5ZKwQgb/LC
fRPmAaqPm601NuGvHLI90GX+atST4dynZssAyJOPCO3Yx1g22CoYxGuGxd+rVfW+WtmYpVf3CyW1
QaKSgSGfkAPGSkrBqL8X+nLeCZsA5C6RKsplklbDRswf3n/NRejcaVUEXJT0UFDFQIjtuZyQrhF8
39Y30GfU6blfaxT2GqmVcr1qFDQgSFp0cpfCvClmBmK30nquzfqBpQZ0K7xwzFc/uR+Xj6CjALEm
eN/vdFwNQgP2DYK7Ul2J+iZP5Rzaw+T7GzRodLx/RHVz9F8eH8Kal8B/LpGWw7PZ0j2Hvaq0/217
p4KRuV8lOAXESQIIsEpXMV/tdYSwOTe0Bb8BzhBO7pxg4cBvRFdvyFkb1aMhxWU0RPzSTZcWwt6l
1ONdrkIAIgi2jKADadIpiWejhZsAoBmAiJ/EGCVtsKmoFypcO6luHOmgWFZKJ+LnOD0EmChip4lw
ERuNfe1tp3spi2LR/A91Z9IcN7Jl6b9Slnu8BuDuALytXy1iHhjBQRRJaQOjKAnzPOPX94dQtlVm
PrN8Vcve0ESZhiAG9+v3nvOdBZeXWlpd2oFFS6AUivPnkjHtkztav9bTNhzbh1+nhVob6yAacDub
Qp66SoSfHCtCtZLXJ2to8b84UZzd5V/cNgwvty83MKZqqZJYkE26Z9sZtfsqzLvydaK3vssI7ttJ
Nyhfk9Z5djSGr1AC0+sRaZC86BCvMDB8rlovv/K5yo0SBl6URS1/+zIEyqUESsSv3wtQqSKXR4an
5NSdmOCkG7MS+tLgjl7VwktOdCGwtC2mAtLCUVnVPQwdxfx1QfO6LR7xKe/dqxFNzI7gfzGbffzV
nrCm/pIZ76NU00GZiYeq3/bv68xx4d1X4blExbYuLCvde/AjYRTEzX292ADcnGCjwQSdJIr9QLVN
Lctwo1nG3zyr9YliXT4JyFqI1OzPtnCDa+0ghkvqX+5NZHRv3jimZ98HbmZO5pcIzhtRyIjMoskC
Q5oPujt4WcLZzOFlRlvNnE9V+863Z2tv08TvUbmjt7siDjcOf18V2H8NRzUdm/mkI5fCwJTAZv5c
FISDRdpfQnYH6KddaquDm6BAKOankNexhJ96IM+JQHGeWQavR0sW8aENHoRgEuqHLyEq6tiptpOV
n92hE89+ml914G1/rSIW2iurgawwkocIYgB2XUnN2dHLPTptvvv7H0b/meXu2iZvraOoboR2FBdr
+WH/wHKfmbDSRiKqTkfGvE/QobzKkiHZzQpil2y2wQLyikQ1Q5no9nIgEPB2aDLLCoHjEvXE+BeX
ASfsINPoE27EQby20XGGOIvccHrtXbgHhPGVhSBrqouYRMfV119/0ulbg2GfgVDN6nap5dfQQyob
7GA/b2+Og2nkzekoRKJF+hThshJVijzsZmV0UT6ea2XtlaljONlgcUsfRZcdAXgMmHw+01Fxt+2Y
yDtv/JSSD2vE+HEdo1WfsLQMF+sGuq7Sn/gyMXgNWQEioMKFwavOqjrNJxQ1xdUY9n3YQpwt4E5Y
waaxdXKZGnQCnDcJkx4U0diS9njrfw8TnyFxOfQHQ6vjDIp7PcaleNVg5NYou/PTkOXr29JNIJTy
h8PoMWW9gcur1PwAmabPfeNHIEiTB+FDZqxtOudxHajD7dsS9tm/ebC9P5/UXRuAhLA8z2JYLNBE
iaVQ+MOzoEIiYHyn/V4s0MppXlzs9u3alGJBQLO8rEozMB7ihezke/bFxS79JFNLrOO+p35YXn9j
oou7ENNyd0QS3mHaGIXhkzmO00GEUK6HjvkS/cBdnFOIYljw12lc9+jj5bSCt9E/TF2FYJXplEVp
fmQnBI3jd+JUJFL+eiRajOqLF7dZLDN1ngb7fsLDYHuy/LKI9hRrnD2Yw5YXbD7ZOqOjzW9C2Ie2
aroOognbrhYj0t0sppyjPsjycmz26Zg1j/EM3TiZK+DDNzu0U947jJmBi1aQmqMBSA5BiZD9H/1p
Whe+MFe3Xg26/ekusrPnARfMyegLZp/Lr4LBkRun64onos+fy/zOdhoPNFMAtSWYz0uymBeVBB5b
P8NGdRwKYprxKL60/x6l9fPfv/OCAIk/bNm3++yZHGlcaMeW8ry/nGrApLmpKtLvo/0yCLf/VeRx
+C5JSp/7Q5SG9X02U3N1SfhCGOUBVOP01ephI7Txw69HYojwmcRtz8ljoi0lHa5DL6ovlU+bIEtr
/DKTW35BJgnv/bHO3PQdLc7H7HjJJyPtk1M5KrGFb7EOWKS+BcEwrhNB0cjJrlz3+caYBWm+yxdv
2WChgf/9VaA2/ZfL4IGrtwQiYwvenfuXHigtv4ijMf3LoSb/MrM4d8S9Pb+rFEy6H3zNc3PekQ7z
OtXcGwxhcufauF8BOJcHlJMF/AFKF1OgEIuYib9XpNJn1kV4Tf1FhexOaSqhhoblG/F4MOuzaHq4
ffFQhZ5kOAPV8t+srMAcyC/MhtNb6wRvyzfz//tdzgoNVunXIa8TNDYgqnBUVutbQRIt9YkjjWeG
dMUVzEjGpG5GwEW/cEd07Z43ymOUB6Q4R1qJ8gcQVhh3qBdB/hbvU4bYBD8k8YsOwbPLGKfto7du
VAkmkPJjqPLu3hXGE0P75C4f/bd+JsYj5f5eZGR0+7RlZ8dISnLyYpGOMl2cm0R8F4Tb4c7GsI2y
kl58XByw4MrXyidtNHNwL9V1DX7e79TnPpRA+whAperuD7bzSsPhe72816VoS/YQouGGqIaHhNLw
1AuMIrzkulzf+mR9K+T+9trLqbUP6dKyQwDw6w8pfOCnoFsMYnH+0E6/s4uJfEDEBHPzYI0IScbB
/0G8MX4fXKp1DTYDR3RzFssXDi7NGTeOGszkTOvVPvw639p+4ZJR5kyfIyfb+HG/++X1C+pkeLp5
O+dR3etRXP0oyS99HfgX0j3oQ6YMq3/9G8no3ptZXAOrfy3Rvb+inbkgHTR2iE3LLTSM8BvUilI3
NJmnCnVUkFOAdc82/drPGdFLx6LzDqXEuKxF3j+UhTMBYEvlqXSc7mjLgTnL4ms353Sfd2FAIpb7
nBdT8ShE2u4K5vSHrLA/ZVNhPKrWRXhUtZdlRgWaN9EnQxDD5YyivRYu8sR57totGFG5URNcVQg9
6YZoNxcdeFScLDukIHQIT44M6DmGMsxLmVfmywwW46B6N/1wcuTkt8mYb350gDHhGybtIavmgy3U
dPHnyb8GA+xOqQKxz5slkdI08Fj3xUfLsoVJYXqR1MfXBi7ZAenLPg8mjEiVFq8poPFt1VTMNR1Y
GBOnCmt8nSa/ho5I/SF6IwYnSAeqEvXP3OZyGLkkJUAQXZgXO7Sm34I5vsKxbYH6mu0+wbu787tg
ODQqbg/9ZKIBqpojUX/jZUDXa7ZW+iSg84HWcp9q6Q6bG2w1Vtl0+hVXID2ThcEbLrlvPgVxpH9H
EdsqXWMpLZ4LH1ZkMqTETer5paGzTzsaJqHFgQl3i5+O8L6AB34ye9k+3hbB//Ux/u/gR/Hw65zW
/Of/4fuPopzqCOPmX779z/9G/NJ/K8bp/7eMJsZ3f9gxNu/t+3/8yIHBT9f37Mc/f7v++P6jTt/z
77/9/tvH7//87fZ3fsU0uf8g/Aipu2Mq17I9bfKvDT+a9p+/iX8s7UJlmjYNVbqmipZqXpCd/s/f
lPgHw0OToltI8AXCohz/PaVJmf9wacLa2hKcLgQt8P9JStNfNzeTKZkk8YkUKcfknzOXGuAPtRw1
eEM1C3ev68UI/SH3cKeYT0aX8I7o9EIqqj7kk/SAJc05yniyUApnhj5mxopC/kefdQCQIHLcNR6A
jCpCBU+G6R41ot4HKLh2RYBqdnINYpnrXUw76J6Mgr0V9/VxqCu9byR7RVOnDxZ8B8vyL0nfFWfS
PMj+VMs5fTFqWBbRsLHxwzGa6EGa1ngJ0mLH6lqtEz8i33302rt62WKd2jzPKdRnN4gSQtHs+tkh
JtVwlpwOlbqnMcboM7DnHIqAXnFp0jlSjMBSUu/+8CT8/tb8R96xMkZ52yy3/c+lw3J1FfdI0Tt3
hLDtv1RQJttqJTwsrVMAWZHM321eKIhfrKhPJbW+1GitqgpcAtQA2cZvtuoYATRUD7iE60MTi3dt
pRe7GF5GFzP+338+Z2na/1dTxv31+ZD2OooCmbb1X46ok4QWWA8cdQb9igowBPEW3EOEkOcOkHgb
BPnK48B3YFUjA7hqccMnpdzPTvCp88o7zYRl0wS9f3KxX5zVmxGxG0tGR6mXjhT15l2iq7cpCtgA
3OV+L9Ugk4OvTokNzU+c+9sTwDngDnolItV27PfkF38xQ/M40gXZTm2VnebugWSiXYA57TAOIdIj
t5rOfW0dCKdDu5vZ/dWOMbYWWU9kppN+Ug6bTMggqFQTpEY5myuzjH5KzpBX0k8GEIPi4ruufZ8N
Joi7BvuDpsL17QTzEPBQpnyIPIGYnG4PSJ5Bs/z7i+/+uZ96u/gO7VQqSiUF3JXl5vzh1YOIaPZu
sgi/cVWUyv9UJh78vcB6KCi4zr2loWE2jj6ALtm5fmjsgmp6zhD1CIB7O13i/W/iLFszxiUpU9bo
kTMMBSLOX7XLoLkpIms3zcewmMfr4OkYAbsX9LvcZWYjSA9NaqPe1n3Sb03DEkwp2++BS3x20c1s
0ShCaTZFLkz0ZE9w4zpc4nNM5R0d2jNHDcH32iLiPPpsfYhFsLGiXYOSKMEmTQOGxxtrqA7saq/r
7kfIpOpS2DK6JHPwRXYEXhlF+xHovNnfAF75QvGiixCvZDWCnl9QY3WADZtB8FHDZj7UDWehJsus
bZq6n+Hk6YOjR8jVCpZxZwVsgzlWnb+/UdyQf3lNHM/RlqOVx/GAY++f79QgZJ9aLfUlfGmYkJgj
3AaRnuKUAw2kRn8kHmTfv2ri3UDPuSsxzARMxx6RBxghJ+waq65hrGIO07ST7TfIXnuqsPLqg0Zf
lXZPYBsTnrURQ2cPDEE8W4xfa8JazrrUZEckm/OaVmN97JFzwoIsqn2jTeMNDjGaklGctUBR6Sq/
hGWJKSRKNLylxHj2ZJPzC3h2A9ryqkJPY+i0PkRE8Mb4UxE9gN4al8lJgvR64xVExdoHabnoavxt
UwbMeNSwzbOkXuT+xRntITyEfJ8VuNfd5I3IyQ7/AA6cmaZmK72fRolItcSoD6B1HOlwOdGuyK2P
CRj5Rrr9t0IBoalJNcGiTrWW+9cmw/5elvJDqI5RXj30axUDXtNT8Aj32YNPOZ0zpM5DqsZNt3gw
kgZCc1BgPdF9Z20t1aLkGyaNvdXgnEZm1aFpWs7mRkO0rt1oqJcxxIi0HR9mFB/88DsFlxmqm0QX
Jp6KQnwLQuM5CRdovWO8utJxd/wPIb6MLD0k8Dk3Et07upecEtFEtxeOyZeoEeFZ4STS+J+2iYHj
qi4svGQB/2du181J+faXxPZ9XLrjD0zLkDsMYGa9v3VUjGJ7+Zi6Mry7JPsy22j9ptb7YZZJf+hq
d98xdjnZFYNNMnSgk1pv1HzWik5PuAaBMiCXXrWcPC5TWLsn0an1DNQiHYdPDJbuycY5dMC0P9Gg
2xHeBYPkSw0l+ShIi07T2FyJLD0PZUerqtDlfgmwNtsyx7vYahBrLahv03guWiX2qPUA4PakoSJZ
M68T69c68M3j4FqnClrQVlYY6mMw74hzEdQWkf897eB+Mhfee1VxSFo4Pi1mpDJM3rRpXSUtIB/1
PwhPgD/9kaLH/tQpXAeNhsLMPO49nsQDzBRkvvi3W3KB1qFjd+fcP9gkMNyX/bPVhe2uCTkNO/2H
9O1o14rVmCO0G0cVbMr+mLaWs0V9BG8VNqzAPdkNaB+8OTn7uggPk08Qhc4xe5DYiAzAPJZllZ+j
nxk40yMqkBdECTuZeslhzNMPtOuvCa6PQAOIUVDxp/cYrwjBu96z0Sw5DbBR/34Vum0Hf9yrGcjR
exDSk5JBPEF7f16ESgejKsUDqr0qRUKCwhQqJj1H4DrrrkE9nLf6uZur7Nwmhbmqp4FXxNUXAxfd
sSsd9lVIiZUfWScpzcc058QKACrTkLUwZq1ZfffUR/056To0rn5p78Y+8c6pCL4q3YzXmNprQw1J
5wJM29oOQKE6gVSnlnDNU1kFRwi89pObbfWSjlFI2mq3o2C/VHntWB3oDC6wBEJl2h+dAib/95fI
+kvDyuQSOcKRyiLGDOXdbR3/447q9cJ1C0QGfsiKq7nfooR7Z1msdZBqsFnV7EpMB8cD/o8hlPQR
smLeBbzOuya6W1BDpGu8o2G52mRqrREsGxuXNO9/80H/rGJxbx+UNglCD60dlHV/qbtodBZUGTb0
yUe/dqttYufGs2Wzw6QFjqEuj4c7CWSwMXLahxnq7KL/N8/Tcrr4U+1nMYlDIMe9hs3v2vbyGf9w
sUzLCWyjG0iMr9FajQnRZMRXFppuBi3Q8OoWj8iBPud9ne/Pv6qHigVmoxYPOmBbnIWRobaOr9TZ
YGC8usVk9jX2sltRN5FacbDIbc/9oFkF2eCvUQfofZFrjEBhaJzy5cvtVzzxzLL95GJmyjyRdWCe
+nYwaf6hsap6k+hFmob5Kh7ve9RocG2Z5EkXEAIVJd3cqt0SZZlITf1QuvcpF/CkGoiw2nNWALA0
yOL+3sEVeWudz5gYuwnDxb+5rZ75LxeVGflS7jMqMRHK/LVXCBLLyyODqEF0tt+yFqoPUJXdPIyY
Xor8CcM9YV2cRlph7NquBxnoZPWmspJX7AaoV0Jct1V2cYcTSkEImRnlgwEW1kpKb++N4ePop4cx
7l9cqU0EruF7BfAJLe2zr9auFenPMlTMN7MJ4UMKPqB16SXjVEsmQOrNkCI13YTk3a095PtHulD3
ySytldOpd6cmbjDtA8Z/kf1RupgzKiRY2HHj0zRodGMY9XZszQzx0S+0jj4VRgQ+ch+PvVgF6MEc
7H5rPSyE7CYBQQCC3snYV7o+3hlx+EJmGwFs0anPxJsomVjZ6dY2MMPKmEghbIJul+88nxhNLF+M
MI36I+w7sZcJwiOjttaS09TKsUeOcgBEZ+7A1nHZPgrNui0aG/qP2E+BOgXJkEP6YptkJM01L0V/
Ap1Xu6ZxRoH/s3E6WJ8d3m0HLyBuDNjSillObS1c6ZQMs1apaIPnZlrbVR/uOzN8GwfNEQL/LU1p
yNydubJNI8Y14aYbJ+FsVzM+hpFEdkaD7c3vu229iFHImciyMrvChVuFjm8dEjUDN0/e2tn7Tozr
B1LiilmSK09gz8+j/wKZblyVsrc3gf9gS3Od2ZOzr1Pd7ztyzrOi+MKHRGUhbeNefzQQyB1iDmBY
jGQWBYpPwO3zI3I8YEwdOtdNTg6wTTqeuqGpi3Z+1Tfuo+EsppRIPOLitxZaoD4xeznaOLofohdj
El+7IJUHQ46XUIxfB4it7KUt3UrridvwjV0pXUuttzPy+Qe3nqFup7j3Fwi+H0Q4p3rApg6N1BUD
jvJReum3wiTyCD479y/zB+LS9bvv5nt2kv3SXqY6Auoyc0MKmZUX4NmX1DBx0mYAzuuJzLrMmg99
FtzPnYKbnTYcn+HpjbPzyfQwT6Syfu3q+TXxQbwgqFh5kxc8VzF5fikusgjoOk4swAgJsRPrNPMu
Rgd9J6wbtaUo8/RcnIruiY6+s0sY2a01SI21uANA5l+y9FoZ20GrH71GhiI8fNey97629B9WM1Pd
VUy8oMimYzrSmJtS+GBB+aI4CK7aNH5t21FsFahsrH+mXIOjR/Sg5VmQmzqrqbkEIAnZ4WscRjBS
Y5SD53zoiXlxHiBxeE/E1BLL4tqg2AzvKfDs68xRbmNH3wUU/nPe5NU2sAOku/SoIbDacNdWuBL7
TU5ikwgI+/F68KdmNNypfN7A8B6Ib7Ee7NjBCsP4ig5QX5m7bnB7zE3u/TAU4DBk/JyXYqDDGLaA
zHGX8BauHRyOKyK3m9iyN0kM1iPzUTlm5U/ToFugZ2TOs27LxwXUCoSqPNJ4xZtl988lJVKauW8E
Bj6PhUnGIqIQnnPOpZV9muEw7JQRZBvpRad5aD6FMZVwWp4NYiB2qG2/5aVXLImnOQTMb/2ML8ak
fl11SYqg7muIUKyrCU+p54y5Y4CDe0yhxuak4rAUr+Kgea9SBoJAUxb+9ptlTNUdUtzkFHbFAmVf
mYkgZmbggCfZgtBottW2HsDRJA3sna6AJZhV5Xi2M4DIVg5QxnTVuDOSQW6CurhONgb7dDSc9cAB
MbS7F2Ha28wccP6m/qVr1cWfgpbaGzwDnT5Y7GgVWPqiZpNLWLuuS2uijvODvI47EMfVWsbrxBYp
9qQqPkw1+j6n45Vv+l1CUhEsd2wyuvXuDbf3VxTdXGpvKjdGDx+eu7qmT8kYFFxKM87vUqszGwV/
jbSazVDn5op7jmzOQp2pMqKpSXrkpQnmU6+d9RhxrMrJN9iYRTIzI+Dk4MiWY5E+e2Z5Ubr7OnoD
P20DMWweseMH+sWaQKv0QX33zKkMq6L37Dbhfc8exNDYVltI7HRAxuBxbgeuMX7zjasCiAjGxZlL
tQPGdafoCgVcvy0cFtoasccZxCNAt1HPWRR/4GNmmVeT2NXANT0YHau49aDS4Cttm8DDTUwYZwb9
/RTNyU9ncOdLBa96xbgg2w+nQVcByUzYj0UFl77LyESJ6SrMGd7CrM2sfddgEe/r4uj12R555jlo
zDc2+41qCP1DqfnJqpxPPb14yDwl5ycj2CvVAZyth4rg6pATQdhyii8/JTYBGwH0XWR/QXZInOLF
rDgJQoK1rVfFGGuVVpy06/6d5F20ELqm8ZNT8MASsrY0va5mkGx9Esd3NgfEaKAP2hlA4P22Nyh4
UQXkNsbrznm2BDNuDs/e1eh2ws+LTZGqBTdC02zIJ8ImouoLsqx8D2LwUYz684Dzm82K9fAYhhMZ
lrw3RZ0OqyEg9WSoC/hPI/CtZg8e7OznyNtqObvHuU9PbmjcO9jtOArMzamvHe9QqWbxJEzn1m5g
NhklSJnxO5NxdqXBP4ZjP2KukmiDw2nbNVAt8rD8mpmOXDP4fxiMNN53nv2lppUSJOnVBy+7RoEP
IzCYSOebCd4WtYfp3mHuVYRMpkz/TX+MvfeDBYB5XD/9cIEazLZ36EjcjFvQXbaXwBaNHEIcErBD
4azPto/MKWUTTqMdNAd7MyAp3o99XW9TXIZAtZxvfg/GiQfA27SOJwkfFTksP+yWgZ+8Z1H3AYC5
vXiOuYKm96CdIt0ClGQbz/IjLV2I+JQM61rtaQ78IOcCrJLDONEI2x7/KMPLOAp4CDD5seKedRbR
vbSWXDC/SxaO1j0p28BBELJTLnHItoxHr57uqhG6v0FyFmcx0jD9+MUzX8YuFRezZq0TNaITx4Bq
NFfWGdGpd3ZiZpfheEvZAUfUHjCu4eAsGrBoszl8GmnvsWVAsimLiK48CzQmI7DlQbMjHQ3lIV10
01LlXSbziHcgR6ziCVTWrjl8Npq8Pyy8iQPgFLyY06eq9uvlNHacKc4Jnqbb6tE6WIf2eLGa7BLT
BHgMRfXaGbG+zxHud83DPGffrBAS8tzgL4NIRN8jO9NzfCA5EHdlXBa8iYSDDXDLnJSoM0aI4bSj
MtUBUahNRVQW5tF1A+oKlaalISg7u8iqx40dMFvw3JaCNYUw6RFUWGSpRWcueGHgOZIfis3BmIqf
sR3XJyn2rOsmf2N+nQtjVTqAxETpYasJOWMXnr3KRgBC4UyfKwWGMAh4GBVvjhUam6JpojWCnIdw
GMpTHxGsSdoeHjgyYgxPv6g6PFjR7N+x3CTnkUCfefkON5Z/N4IWh+CXUl+NRX9uJHiD3Cjt9c70
CeItsNbNDqzuQIFZYiv5ZkGfJMUVEXmYltGhKAUK3LL+Og5ufIbjP8NebibQcVFC8V7exU3DNTFA
lqjM5MGCfWIzenrWAnszKnpYxt4GM4he+04c0Ily5QUPa+m6BrZJ/UauqLokFdmyYJ1j9F2tMX7t
7bCHvRc8JuNj4Ap85caRhlO0iw3gwQxGFZE6gLYpNxJMBWtoEoi6W4/Meym/OMl0xOFVkuTVAMOw
5LOZ5N/NOZxZ/NJ34YSMlJeRCq0QXJDTtQiidQdS4AlacbTrk0I95pPGBERFNgx+vmfYwMFmrAws
wqo9Dlv+gv3J4uBFlk5yHPMrrtoJkiUiIp3Ajgvxg/Y5irpO0eyLmj4++ibxRPEiCi9Gupzsoz9k
jI7ccC4BLChqu7G5ZMG0Q/jwisLMPkWm91gGTv7guSiX7LQ83T6CmtRLm4fOUdKmYiaDdp1QNmsI
75OcR2YUUXEmWv3QkiO06iQwG6t7CbqJSUgRnYdJ7kbL+kkA0me8RkC1c2CCThsHdyppkmCV2ek3
4suSu6TBRRT5EttemaAfrpsL+zI4GSXiJZfQuTdCmshTtEx2GuT9jn3NB//JkX12sEP0Pb/+QT2P
KLMat2MkRI8gd7Nd11X6QJutPju9ae8rUT22no1JxqmfiWsxV1lQuedgiYpEz2fsb3ODqbuUaZpe
oZBumjDsoY9MJfwA1FtTXLz6KY6X0uw+IjNEWfOjaqavOWLxg9bJIan94OQvMROtwcIbsLdPVnDf
8KAB9k6cdVEQ755nhnO+fUlscjYnLNW7iTHiRbXG57R0yMqAS1mFk3HJ3RwkGKfrlYVvZVd5+XQN
06UV2dBLHUdwtiqw8qcQRa4/ZfnZGplt8mOTI2dM33CB5ydG/daDGRqoaFyx8UswobZ2uge/bWjH
+sS0+YhTrh3j+P0QEg2EU92h9EQ7T7+S6diinW9S5D9ybI+UcdWz3ZIpaFn3UnPkXrC4v7jLJb54
Y6L1jHNkoYzgwjcy6xwWVJeBAY85Y2JmO095Ej4n+FO2cGO8Ta3o908MwDq9FQOEiXTGN89K+ZME
87vWtroNPuXxfnCpQJEWNDa7fAOTxJijgbD54g6cfPdcB6RnOU10NrBFnBt6VkC6I1K8QuJ3Meuc
AUhAC2xLQSSMkeyrTFovhc/pE13veEpiMrWTqOmudlq/aDGkD2lTNS/jjGtNZK/LD5HbmChQy2/a
Ht3JjJf6OJXjU7XMB1JIr2uge2zLroLe43g2GdvtHUDRFm1eEKA2qaBLx2G3bQIWrcDMfpjiZQjd
8Q65PLRiKJyV3t567HYD4jUqBr3yHIs06ZBvZ0xd4wxXUi7K/Sikjd+GCFsN19/PE+EMuD2arYe3
XVh+unfBfW1mi6yXRA40F1RJv9jdwqIgeKJzzG1jb+qhe+I9A9RRhCQ6BlOpt0nL4X/IrUtDR3Bz
Ew2yRSO+Hk/Y/VdtiZOtLgYA9n1+WfDwkWRZJSRqW7b5+AyU/EftmPpOYnVZEx/HCyRQzuPKg23s
VhdXGfohl9jetIeTArfIqtWTeYm9BTgTeITtulV3CbXNebrrKXPblipxMF4rqeNjjC33QlMS1Eyc
3Qsp03ufxYtmFfHEiZCnrKAx1Mt+QGAPsYIcl1D066CLrtgEfw7EXa6dtvPAWYc/MRg4h963r1aq
WcIDH9SZS6SyyisOaXU/bvpMlneDGIINb8aR3EHxWbTtnZggxlQz/36BNPpNcz6IlYXbuyeGWbsA
eFxh00bDWrszQveANM/fA/7CJ0puCw8LGVtSTu+gyjgDQvHkhmTgCOgFJW2Yv9CE7lBheW9kJlCO
h1V3tDROpzSuzE0lZX0w53hXtvP4mtagxltAbxtjKrNDXqbJA6EEHJH6kfhmEiua0oOVN43PCIZO
o8JsWVWxh6rYbha4YMlWdJK1bTyjtefYhj7dnCSYIDLrzZwJXF8CqcO98ohm4oUJlrUduLws5u43
IxpOBLVGe2x0ijhKio+ybqO97tsvQeAP61Lwhpdmxr/iVuyFemh2PYv8ug4LZtkTqCkZt0fT5L9w
A6Zxpg2ml3nUHYia4jybn/F4rAI1TBzmrFeA4k8JP4AOLUFTEKhtpNxjFBfGGpKbXrsuoXDSkjuj
yMsjCYuoETJsCwmTQ2Jf1hGdMVBJTNXZj2s97vMRIlAbViez7U63J77VfsrgBgpOjgSfjnf/KkkN
v8OavaBLelqmhpetLJcJa53BUa9H+lwk7kENAzzn9QOqXFoArQLDOKAH2ZEFT259UUqa5hWZk2l1
P1TecK5k9eGB4ggTiCozu6Dp1vXh9hKOE8pw7gn2JUSVepzhnwhMIIn7Niw/h2Pm5nE+QVd9ahy+
Z2nrHyy3+NZN+nNQMvQcQhs4TW3fhVYKNpaxSjxWA3w8UHpLLBknxtn0vbtw2JiuSWpfh+h37IoP
dG2Yh/IoPGNFHZIh2iPcGzZerDYwDe/KBJZCr7AMsdKgLOzaR5ugglU5cdkMlXu8MqR7FYzPnH5m
Xq69Ow+73VaJoCMJ1o9+jRtHjzFtUNt7ul/FWYzY8cKc1As/IxcJK/EKoWJ5kA1dWVrUKbSv5Yr5
A2h35AR+X/NHfa/a0POBFwEl36JRROMRLTZkq7wIYbfkoBt9m0xW6XJ3yvyt7EzrvtHhY19IfMlO
czSIgD0GowFRtaNXUpFWD6P+Ylile7GE9YVOnM/WviCIq9JM1gWqw8uwODcYRFawpAi2WJ6+2X3L
HVHft25QARP6TLSuwPbqX52JN6gtmm1O0+k8HIRFNsOgOClNy/x0GL4ay4NeGzmJi3m9mwWxcJWr
HwIBiBCp4hITpMcnastkl2NNuMuCCzsy59sZo74i7fWYmfMlnseeOXkKRqPq5Q4cHHWVfDREcse0
vz54oov23Wh1W+VN816aDC2JNw5r/RSbfIAI/pnpFNaJgFWLYUAfrAn2iU9eF+EvIsAWxup3Wgzu
0W/bE0S+aYuLmpZMSgwQDHwaQTQXhHGh8VTwroI9iiDMVstMe5T5SxT6MNyqmuIJ4/6uK1O1aRPl
b+YmzyGRMhPFW3TqhlrzeIX07pE6r8Js+t4VCLEyEIUJUbQbDvBoMX0WD5+4aO6C/pBtN6NuvUCV
to9lb3y0uYOKoP084et+ckz/MxKl6qpjlJejCUpqinEdljXCGbtSu5BDFmbGmKaLivPHFnHjCmgH
qkUWXMN3dn042mhRws9NBCK06ZFGdJP1JpN5r70qORKv4p3LYiS/QVefKTecAMB5QStmq8Yvopn+
L3XnsWW5sWTZHyq8dmjH9GodWuUEKyW0dsiv7w3E62oyWYusGtbkrggmM68C3N3MztmnuHY8T5OA
h0lEsS+EvM9Kzlh9D1fehoeyW8h1y0MgsP3SWySqt8NmA3rrjELgvWEQd62PtNzg4yR3uje1u9pA
N9SPKK574p0dCdDciu3vE+2LVdETi9gaHCIY2SGDTe2Dp2mQ7lCA0hkZOMxIgyLT+GK1mPNagIDw
B58i34HahN0JlAsOp36Pd43ayjaxinuY5ekDU/+7XCvcGEhvjGLcicG9skM+4XFsuGZaHEK9Od5s
UX0lO3TcwLWW9Cr0c+YPPcrp5uALylG7NNRKjWF29nHT7G1l3NzA4RmmiFS6UMXbfBKgEwhCtn1y
mv3EeKh9shHzrD4L5ah7169/WnUTfkBgr7eQHrwDyqDvKG1H6tz4myGKI7wK8gcn5d2IY3LTGSRX
Vx/EV79Sk2L6SDyii2Dbk251KqV3juB9bbze8smnQChSxV6zI3dFYmitm3fTZG23TI1chul5RACO
MWMYLzrIl33Os6Gi05+f+jIoN/7QEK4SkK03aPkmn+YD8RzERvf0ijqf2XWKVLkDHdQ5DW6QX34d
Zy+TMf1IC/jWjk6bQkpmrIHc4ZsNVhIAsp50XJdbUl/ZLMCzb8c+7E45Zu5T15J2kUuP3Frvx+hJ
hB6chDaqHOJrYBnloder52oihxOmBdeO3b/pAJB3mUUIxRSDTY6yZqNp/tOIFPFq6jTVicW1nyyb
7D14FqRG4HfvE4f8uuhdBWawC2ROJCOf+wbCCLGP1CMAITnp+vJI5k9ykAl7YE1MVG0SdzeEzUud
+90+LOBwTiY+Os4LjqzbPdFtwRkD6ZoVjnvNYGg7j8u2VWSCQkc8eV/B0qTWHN5a27jDvvEaNMNW
lxx9Q/XaGtFNTTbtQXfYun3yGGH+WtVWmq8n2nErSTyalSARDCH59V9xO8Oh19lHnB5ZpsofSzpZ
m673UkaKXrYmOI82fJJ/UTNqw28o2iyTdow7+FvSN7/T+FvruX3nY2PtXPc8+va3nItjPb+YmMMd
eDJ2XzPjVZZyZZoeVmL/qVbOJqFlZQ4xYP3WHK5Vm79lqXs3TNawR146kNrklQfSZggvhoa2Iqr7
ZbSi+skw21uL5tCeT7nNtS1abLpOWSMQBbDqawkhBqyOSKsQTsVt9SvFM7jLZvV9TVInmK0LNRxq
9Frhx6OF3/eEw+lq+l5m+H9yRYOxCYNbF9HuCYV+XwfNl2KWz5fOWSTuVxXZ73l4rPpE7sMB5YWq
uvFaOeKW1DBHY8Odjs34nbQH+g9Z8WJ1FFRV3j14fRAcU9kR8ch0iDPHLspNZEQgdyaS2hSyfk5N
rzWfSWtz5OsR5dSD+5TV/rvTAMhuoCxtRB9911Tw5NIcWlUJoFAVTRyzSQwQhCwZrUnWeYHyPaVt
hJWeQF7BvkwHOdw1hNxsOPfKVUCIyarwc/eB/u26lua9VrEXcJrE/TDTVSdJ+nFQYDJpgE7PjszR
oBPDG/Ql3RtNPuM6reDJRUVwDlG9/Qc/wFqjvsIPk38gEry38GyvAty02EkxjA4k5FkHr7kRJ3Nt
HvfS7NE6jfd5PpxgP4BgPA2XVJuZuZTUUzd+NRL9LSqsV4v8yVK2F5UZRzH9ssJmn2jxszklz1Ug
+vV/CIsOaZU5lNaByyCPnnFZOk+eWZz6NH6OGRQaqX1r/Sn/1Br+j4T2/y0V/X9Djf+/TmivYyr9
P4sJAVPCX4T2R/U1jb7+SWU//4VPlb0u/2WTowEWRlLTWFIimP9U2Tv/cnRLIrOBLqdbyADQ2vxb
ZW+5/xIeQg3cbXh0bZgG/6myN+1/kZ3kCWT7jscK8z9T2c+v689aG54dXRK1pxA2frrftDZw/9ki
0OCviO2FB2V/jAYxEGQ4DitQ9A7E0uxSu+azJXZujo6szJp0lTrO3m2tN8klabT9E4OW/dQHP4m6
DP9B4vr7C6TNCHhJWhLViuEAX/pNkBT3geGJiA1eOji1YvJVDm4OXjMWenriB4MziUZLQZsDtP3m
FBbxd9r+hJVUjLqLiBYwCuVgk/kjrQKCUtYB/8ixKJtff/jO/wtJvc0X+cePkheIK8JAsc7awXf3
uxE5FbNPwq6Yls/kvCJwPyYmPdcCGcc+rNv2GAf1w1iSL1Io6bxNYDfPDVjYtdXLdEcet3HQQxGB
S6GSwfH2YKfpAUoMweVtOX6pMfHQTfObwXhYMEDKhMpSmvZZb2XHsQMNxZ7GyreKig9upH9knm2Q
jQoCGFtk097J5l1YjvM8VMC1XJFc3Xnm4reOtvskAGY1IygX6VREkYGwKS1OzeD+0pRs7z+ZZeTy
kXFvTf2TRtrJqkqnnZr9SKqN2+3ff57z5f/75+lJ5rTznWOYXKH8+R9kYAC0S1315BKXpXbXk5Iw
S/zHjVeQTZNIRMiRT2e/8o9k4uqXqLafR0yKhxhH/9qPnfHBle37P7ymv37HOsBI08Q8L8z51vnz
a6qSmqNfPtJx+wwa1IZLPk2vqMHUrVeC/u2wCZjcPHZJ+WuqEnhEs/M0K8Rb0eriH5RyfzXys2rA
aXMx5JCgIX4X6tc57csui5vVoES5XRAOeBP7HUc/YtFV8aEGi6zXJZQ0QvyEcCdT+2iOkV586Ybs
dHJ9Y/2UJfaxsMWH7HvvnX4j5FBaA0w1nbMahL6WQZZusimmw2skcEw6q9hS2LrUYw3aDjOJ/kky
+dePWmIkWvz9swnod8FaXtXgVgaS+ZqqfF24Z6VOz6ULg2/FRHicOXSHPGvHF+l/tXotOfdoT3bQ
712SHex68/ff/G9Ce25uxuxMtgxTGpgx5W8Xozf6DkweGn6dl+VopTp9a8yu1DERpJfr8b03BNbx
75/zL2ufbrhsAbM5izvA44v+89U2dhPwKZMAMmQhL0R5s5iYJG3lnUXvSI3txLdoKRjpkU8wYN49
tVNN59Qwo12UvttpQGqdjnm5svR3Qw8Za+skk2bMiP9hlTZ+07cavFKqDzzI7E2Wa3rzx/eHezUf
9SjXLc7Bo22+BUmk44vUzauudx9NTkcejwst/qqnm2qRDT3gC3+kYPdPcdt+aCJmvN5Y/bmdjDfp
0+oGkZhM20RyRzWZeWpLQjDpKT7KruUMRdpWrbzkbiiHV28QzY3cQdorSi/eRgwa/3CXOQvg7w8C
Z4O+j7AdFyMM2+S8af/53UW9EQ0JgwQkL3TuNMPd98qs71FQaWcV+ciCRvfZz4z8iao9uMD6DDYi
L3+KMTMIqXafCY4qngKmCeeCMcsmMEnj6MOSWJJaVffCZxJQgWdJCudnOxrxZWnlhzp0jqzuTlrU
yYcWXfVckYP/L/KD5sRfer9vnoH676dkgJoIOQ/ZOqFulxp23zZzR0ZhtPUQJVJU+gDUTgye86fM
x9I7pu4B/HPBnK9n37QTYEmi+lh2rsSB/J0l8Bz94lLga1/BcdaPXZubz3TKluDZtKfyF2Z4hb6N
onte4yjVqSqI71w1tCcOZdN3J+n07Exlgb/VCFFYzeVlM8pnqZEMDy0VeuTsexWi2tKmQFWw0A4T
dyIEsDwOOr2Jsoi9zQJeopdX3FxjvEDZZ8XriG+iH+9ug3ioD7FNN6bp6dUFeavWY80kRfDkeIgx
bKvoDpOOc9RmLGZpPHq6Mq+tYEGMyoQZVp1i8TAJzIIuFm5bhwEqOIh6KyNiw7r54hvmB3vqmWEk
zbMyXIKgfEdcCPiB8adbxHuoWsOdoqEDmRRty3I03kHA+oiwQu2Mgl8gJvVTcjegLC0PFVFSW40g
J2aR8Dxi0CMDzNefHMpOuf0DAuiXwlDFQ+YJSU8IqQIehtlQSzZfx2Tw1ajbu6YNxFFSOvIPG+Y1
9Im9FaXaJMr6ufAMCOAjBGZSwaUgjTymRjovdrVw/omByTrJ2+JBxR8NzIdnZm3t9nOBsfUsXHuR
WzO0dqsDqRH2qrcJ0KTn8R5IBoVOXk8PymJO2+hVBFwK+j7ltEkirNETXzxWa21MP63wlFlemafA
L7nQUwSUd3iGDr5v0gmvug/L4tRiepSqgWiqc9zCQSTA+9vCW8lQDpKufV1uBGnL4LEJDiFE7nMj
UiIDuYSVzpRLLAchy0UaqAW4Igzguoei01/iwKbHNgQEqzmAtexY0AT0UXL4cE5ZrnpC/3z7nKBF
ID+s4L5ErqcqEe1nmuqFdrmCXpUnR6OW9cGT4C44rLKqzWe45a9WrolmVYL11gNG6FXsOmfNKV8j
BqaXtkTfUVS+Qydweg/CejrVmur2AxOzbSSiAFGhTUybF9j8b+5HKUb77HBIDfqE7i8PYwgif6hj
5xIgGwDDaj8tz01bzLlgMqy4hpnCaGlDI49p96o1x4n4o+HnwhpISEVi6ukC0Qbx9MKeMkPJG2e7
/K1cr+1zTCwXejP1MzJkT3ixVmyjPkaXBZhzJQvlH5YTA1ZS+oSTaz11GMkyvaezbDvJdXKHcV0b
CCDBPkVrPYtYUcD2rzu8m8pss+eEoSoCnrvAQvFnJp19Xt5B0LZPXkN/anaYk5YXrSJHuPdtgkR3
sqEN5fAHVnGhg+w32u/x5GI+6GoK4zn4GEHXuc1tUr0M5MytlXgkYqby6FsjqEs9AZUTPpgumZxF
nn0LCtt688rxowqio9XU430LtuEyafBwuhBlEZOCbVUw75DhdPPgz96mIhe72FdkjEQifgwUZ8/W
Kw4NYs8DiHn/jBepPfiz1M85As927yYHfnlZiXMaa1/AypC+prs5zSY8ApjsI8ZDTOWBae7coKdJ
I4irIEyeQSAsHxIT51TzLOxf7bF716Mj+FVEgQtQawxJ51q2R5k3DkimRkcRkkc7B4XOsxuAlIC3
/VKKqHvk7vtgLj3uKkPZexM05Q6CbLXDFlwcUMniXZw5kPX84OrFuKkjUa598Ni7Do74yqAFJ8zh
W2TTqApKaOmIjBEUW96R28Y+R7iq6MGb+YqRJht2git3yrQTpVG+H3MGaVoKK6GMB+9qRmEKWyeP
9roq90ZS9kcRJb9gNpYnsgDUSo/06CYKiDRJoB4TrXvFgW4cg7g30MtnrC8EPD5alQ1QoDXrV99N
vvkNS7madUA2ieQdREOI3oxT/bIOn3QG32IYTogFEPwMSInsE5NVG/Gar+9Cyxy/RNrd0JJAUrT3
NT7dC1wdWB+WIKXDnIZzwSjOWjjNoaY3l6Xi8px5/hgIhvFuf9+kQGxjvbmRwQY1AUfSoVPygKE0
+Ugy7dZjkLVIMrwT1Az7UjPpkHf1Q8iOunFHF21kOjI1t8+j0P1tORFvB61SYp/t7bPfDwz9dHqQ
BDKMu/jEDdHeR3YOW5yD044wx0Msc28P2Y5gGTsPTyWqpJ2SMxcay2BJnbRJA73bImLp0SoCa1Dl
AfHB2oYKgSiHBwx6A3Jv31qRDBci8csGBERleKEZnazdmOacpJ2cCjSxdkJ7NrPr/nrK47C5lPOD
LfDZSbT9O51s30esyu6uUIco3mVaHW4avzNfsriUB7qhd3GsuFC8St8nRJGuu9YLXhIiLOkX3ogk
XHEZEtIQY8NfsBUNmOUnPYzuaq07dKAG9cLwvvUcntZy/oiawTHxWEwJqFEvudTwHwMznM5VkCWP
89A7msl0dk8WNjKL4shkpV0jK1C7EvRib5NljNuhhw7ul6usTtNdrJcaWUJmfRGhEx8TYRD+NfJb
JesL4KrvYV5nN0UaNQx/66np6beXc2b7pAUvVe6SkuRl+mOp3H6bZDoYIQdBMwExVrMjfgCt+sxq
TsBUx2ZSnI35n3VcG7oMkoc9qWSQcsBCb8rMr3h7EVpBVtn1wCTtnMSyeOOG3jlFmz36kXj2KpXd
1T50QeYw82oTBw9ZZHIdxOaLTHqsyOXjMDjJwyTcpzYIyUOdqwHmaTYeuYDDel/2933DU3CKmTZt
iYEWtc/0munGPia0ILojRn760UlOU4V74mzDgTcYkVjkJdk281s38+BxiRvorJRtANT+eqqcm8QF
c+dP3bMedtE2BDp9sD2vuTfMu6BIdxptppvjkCSNcTDblr6KGPT5UL3H4aIz9QX4wEiGMFn1ODW+
xv3HXDq2pnfSg39IV8vJofK4mrpCxfvOqcnxMqdNV+G5qBNu3QX7OSF926osehmG9h0RMTTJPH9u
5t0IoRdtmJUkVOKxFmFwjiLZY5rBrW0jIDu2AV/X35dzC1PhT2UEFkB4e6AzpGs7jm78uYzwHPoX
hKdRQkcAZCdpkNU5qEeqPEBLqBMRu1bnUJOnqsLO28km2S6c1+UhwKagbCt4mCEvywceRoZ5qkrH
PhooguN0+odmx19qOsfFkyRAS5kGq/bv/Syjr0Tqy96glCOqMp0tbMYU+Ycmc5sr/lkcsk53SyQC
b8S7w/3ff1q/WyaRvdr0OIGPeKbuzH7AP39aEvuoZ7jk3iSlkuu+jMJd5AXdOtJbmt5C1AcLNwql
sSS+NqLb7rbI5Rg1lTvDK7xLBy/g0EoyUKhODNQ8sFLRWxRL5tQ/+OvM2eL6p6/Wc9y5F4MP38Xr
+fuLDfwMgENMEnOEaJ3sKBTcs9tmQBqLdbY7T2HyWBmk2UUq6F6GxEPzZphv8ynnkuSoPl0y4xgz
cIhkyQw3Uw+f2MiS4egBMthLjXgPq+nHU192P/qoyZ4y9LFHrfOjXdgI+6N2PTbJmslGM2k7GXrW
P7Xj/voWPYpfzHuYL/Bkyt86xb0GnSQjT49cNuhV08BOuR410TFkwwXaFsRaLFw/dPYVwecaOlfh
x+d/uCp+bwpiS8VyBuXR5mlc3Z27Rn9oNIRtgHTRcgk2q3WdaKq4w/NDWmAEJ+rhE568bA4LAE+j
s73xAfKfCFtEJe5UPybw3CwaUf4PV8DMvfntCsD5DJHOseCQS1oGf35hkzcaWs4qSmxVljLA0S+F
0eawoAjKARHyVOiYs3Xm81oO/AXvjHVsVYL2hDCDq3DN4h8+KZr4v70i4D2WoyPdt4DnCFw5f35F
QVjkTuOTsW7EjLCKYv/ZY/DWxqgAsw4+Si69bbC3NeIDKcV33ILdU9Nm7TH30nxH0jYDZRpwooxP
ykjTkxY2RMp5xJtPg4amJc0J/Oj1q1d1mOtAiK+a1FjRnfNeEbSekhZTRqA18Hz94mfUOMmpGuRT
A2bgTmVBdre0wJ0vC/stxt+7SpYTgq1Zh0oqm7Jdd25xmMSH5c5YCi3ZkTrX29weUxB++2wufZ6J
I6mTqorH9cFV3gef7WOqaMsWut9Ta55lrngrUWQ9J453t3Qa6kmlD4Z8F9vP7vY0O8hKrdSfg16M
2xS67HEpUoAcf6tnpZBpK/MlypP7opya4yL89WXHTLzaiTmowpgfCoOq+t+1aBeayJJQh7hUGtuS
LNeNVw99vK4bt9m0kYPj2HGH71b+q6Eq+9l3XbwSOSZwE5/FuQgSdddJlhPHE4ztWyQHoLne+NAt
6q9oDotY3orQvENHbtDJMVgvdJuaAj2uvYlMuzxLotsezc7/lfqN2oW2XxxzDV9F74nqUaSCNn9n
O2w2brhLLTKZEVN8VJRFPwlMXDMLnjkTmYXYxCi2GKmya+3Vj05ajV+tMaZwAZ7z5g8ERQd1NsCO
rLHjD7l6GEnKHqiJTdr3WzOox/dgjIFcDnqyE5ODIGm+hsYh4Og2n8l14JJ4rH8E8FMPYSLoFnF/
Gxz8OTG0OF7mQ1DrYi8t3B5NpqeuViPPZhpWZzd4bGfmOT6U4UJak2LG49UXpVprwy0HTkQH4z4f
AJLEzZ7noOOllHI1sVvUzHMf/FI5JNAJZ0D+FnpfkiLiRKZ/90pYCzDoCTyYdTb49vpTHQ2ksvPl
zXp5QCEQYoQz9kerjm+53dQPEc2e2sNNYo42+eVuccFuZeIwVDo3CUEea6uqv1dCGi9dPgW3//xN
ZRaSihgdDNFr3n0z4mFG2+m+SlTnlcSvCUQY0PT8JEIzCIrtCxSV/viQNDMwNC2AUZnujJ8KzvZg
Pi6Ve0/RewrhUl8c2sSbcmoRCojU2iHe/uoZU74BAantfbMbtgm8erKLJtharU1ocQYt9nNxnQoJ
FVyYbyhv8/Mow2PXa8El4+RDdFifcgOiweP+1NepPdnbDvnHm132N+i19b0PzmDdx8aPjLnfU4i1
l+QAEkeoG/YLfzHrfHYvT/9RxfYzhb+FhpcHUURvYNiHi51xJeqjePS1rjl2eospT6+DbUTyymVK
0ms3XwJ1j43K9WoOALoTPktTNWc3V0SygBtozmieQJ4m02mw4EBNlvvx7yuBMf9tgoywLkJOEhHx
9bkBZ2JBAPkhPOrSvpAl2B4FZEA1gwnZdTJmAD1MR4D5OwyJJHphDFq3IlWPYQBhXnNEsJms/mFo
g4LgHh4W+hChbVxJXsqk38miJydfZ5nTPQ3jnAfBmH+tz4cVLaODazalvc/b4FfWusOVESI0Momf
KEa9PFfmwEKi3bItO4ploienw8F4tcMC3uyWV59N4jkGqXX4xBnJWwJzPp73TL87xjWqGguty6s0
/FM5WRhm53bY1PuYiGqd+C/6dKfO7dMdykw8Ug6uwWHkrCp0hEVgZJbyeIbgILRuUDNyjklCoNpW
blb3ococKEPGJ0upkVLbe3zbxI6Z04XQi/1UxOeFZV+F8kHYsXVyLDT/tafiQ0l4tqMxgBSJNbFs
+cSJmPVViqheK5VV+4Hh2sYbAUdyYMMXaiU3q8G9Zwb214XPHSs/u42T+3Vy3fBcC3Qj9Njdq8E9
guxJc3aGiPlvY+WfU/LkzrA49C3EDXOTIlU9hvCrDgrPCY61SCDVC8pLmNjNRgFPPZBuYG9qgTda
a6IRuYuMH/PCpQxZ0nKWk/rczYlSE+6wMqc946Xyo3RZ06a6dVbeMORnGQb7xB64E6BvN2jug3k+
YD4J3Tz5nHMJg7Dzk4XlGs4R/hOLXg0uwoMWD5j15sQVrUu+YveR26HJ8YKUyavd+4RyJAjEcrid
e2D0xBEyVT3Tcr9bDkkhmfSHyKiMwwxtRGw5XazeSvYWeyxMs1I+mG0Zr4Kq/25SrT8UAbgSSOfR
yiJFFIGMLx4MWoC7Ls2qi5eiwVkqTDMTycZj+AmrOv2ujdg97GLAOruU7WbYbrzZMuOV7bvh9NPK
tUtSi2Oze+vEO6TL29CEaNy77JvkKvqZDs9j1z3n2aC+avF0a/MfOY5z8tfzeqstiwSxxuvYivLm
Q40jhxG9ye9rF3JH7hA6iRz9kk4DVnmD6EOnNR/HQ1wN/qMBqQz1T2RMZLQ7hG3wqlre9xnWAh7h
NJl9u/WFw21xjo2St9yL7y6wnVNj9vjCKdyKxqAb03btuYtEcHa7EmB4624bp0b7r+xszR4wfeRx
8ExSnV7l2YMF6HnPzKHD0e/LjStDdwvirbWj6Fs2ItnmXnkY2YjZJsqm2qXzPmakndpnVd+u4u7D
T+zoTZjNcRQMIvNe18+aFbiHnopqncyRDxnWxTlwPOBT6r9OLIU0VnUSQmExpOuJqUwzYlqp9OZh
GehYKL1S/OxV0yEo7gt8uCYyj7WqAaPoHvFheMd/gT2+KoO4Xch6+e4zYdEYpjX0juLiQKy5NQ5Z
QJEhgvbI7ZCdlpKgDi36B5yEd12GTRoKFkbkeXULRLEm/InhJodVRFlDeDemsr7LlXXmG973/VQg
jArCSz8HPTYB+RCmMyaPRGa8DWnSfYwotghbcMNnw0XaZxbDiy3oj1mVFz4V6JQfKmBu2q9AF0jM
89klHPnkYBNodJpE0R90FZWbpWUSp6+uA3mqm7HPpB7hncz1/KQaCZSO7Gm6bGN4n/sgSjzsxlhd
XP8IZDI85Pq5T42BTlZAu6sYUKm1KQbxeTFp55fWeopGXfqmDVZ6au0eZkUUXGtXK54Nu4Gz3Vcf
GQ3oZf6mmxBjnMkprq6OnxT6X3/EZc3ikrgwZZOK5oclko+JQwOWFHhlqoaDF8+nmhLFYCHa6vL3
ZReV1e/lH9UElYTFlIziC6r0b80Lw4KyZukKCzEupXhtG9YwV6kcsJLGOs6JXigj63baa4QLnB3d
Rp88mkdWsvF8bTChfNNoir8SJDmgJ+7zdZ1lYHXDQVx6910g0F6PaP+/KpEDoV/rgz5dhq7uKqjm
EqeI4+yCMVNnmYnoSGtcrmrpqM3ya2p0//4DamSdk7h6bSsiGJNWz45O6BsXmH5wU7zMunMzjqKR
MhKmDlmFaDt9LgdXHpYUtr7y4oMI1xoEp5U57w/6/EBbd9wOkEq2nsOEipqnuo2F191D/iCu1/LL
JycLv0Ru+9O3k1nqwQnVSnEfQttCSdqj6NVUQSb8/3uIshiV1SiqfTe3uGBs9FB3PE0dPXQc+dFq
R/e71+vxehgxyCcK0Tnl+boBXvZS4SVwk3TcB13ufnK0bfy6BzFOCdD3SB9W+nA2sfMcl65NzjuK
AtbvycM86TuEPpVuqz8XoPTRu4/3eliYbCBchF6PQbnu6KLlTvY1Sxr/tjxoZthcI9ykMCkjCKD0
rv7/x8MU66us+vqwrAB2RUAHx/NjhrMw6bzxiy1j55jNrUd08mszJO1Dlc2zFybDPdgI7btdQ7p0
IVI/FJ0NtWJOkdTaMmD5s7JPuDtTKTr9wzUD/nAulflzLNvpfgzj70nPFtVaRnrnekP4ORaiH35j
0jcX3sNrkRVYA3FPLj2CaRDODYL4Q5HJYdt7mD65y+qLjxXn5NbDwTYvHdTzL03nWqSzJP6GaPV0
hYP+GbKA95rb0bs9yPIoiHPZMdKkj+p1GVW2P6ydGK84WtZr2LtcN5mXrAStraOWRdMBaTkzqmX+
+SPwnPyzu5clLZL6cBSbBgT7OqQne23mWXrRjqS2I3Z98uLSoMvhJTfIPvtlUkZFvYGbDlCsHZni
h8J4IcjKWE/kyR4ZJXwbiOg+LRFAk2Dp9HLgmZYGiLtrkwe67xP+2j3m/PGtRI7txUVFCHEHS62o
0GRn9veOJXJle/8+G4+eaD8LqrC3zA2aRcHulLrR3WI9jlKcZiyI19l+jOm9fxNOdMyL5Pg5S076
qX8qpfM+RQNirlD/laIQvzhBjZ5CgBoQHgJsosiIlR+8/pxgXT7U808MubTD1ET+mr4u4niRyXM3
ht2ONTu5eTX0BL1KYDVNzVkAVQDNotCwG265HpKRRbOo7YcxGsw3QkJfUhWNbG+6vbcRviear70J
oPBuoj15YTZ9qW3zPERJ9OL3iX6KIiroOhG4AihMC4tSd+KUcec3Ir/XsMp7Tf0yIZ36Cd4H5P9I
/g2Bd2tNRfKnDmvKKH0IuU50D0zTe9YwGrgZHI66mba9CtpdD3rqVNKyY2gbh48EZ0mItrm1GSfv
iAiUPjWKva1mw00y6tEjAdvTT46XwiuUwNF76etcdKPamDQQN6bvRQSYdw6d/0zumrjKt+gFadml
lbvCW2kiIDosKoysw26g5dioLKshBVa5zt62ImIg5108rXdp/i3N7C3fw/gOwaVe5U7/GiezOrTu
UfFzpLxvZeRsl3Y6Pk/9ADQJDzQ5loGdjPfeZA/3tCXU3vP8sxbB0RpqhTsnby5Tbj/WSdpi5m1x
LwuN5COAPDhBl80WGy5OkbqiUpojk5afIsMgLsvSP08U5lAZt8I8Buwf6ykJvK2CZXrfTm5wnw5o
5gsjY+A1/xqZVs2sM++OhHK16CJGmsS9erbm60RoA8rtzPLxUsqOGtcLDxxaq/uxpEGQCGAjtaue
C9P+NlaYZBzZ+HPa4raytWorFKRGlZf1sQbQ2BV4MIWgFeEzb8bCdaCPE9+itkW1WSfvhaOCKyN9
iKM28vKyyfRXEnJNKyrfjLCCmdLKbR378hZmkbsZGLw++8zDyzJ+WTb35UECEMDEfuVFhNfObbrn
MMgwSEUZIyPDe6OgSY/jcoAD2ajWfo3ywQqi/dgi70v6YdtWTNUHPQTu7EY+PSjiaGzaahvX6sWG
UAGzWvkaq6EBcaf2QLRFto5YQRuahzadijUbeb5b1DhB8WQ0WnnlqLruzXB8zMcgPoVassK4IU8p
J7fVaIUDjYwgeCRGp/YNC+0D7lpDIsqB3HBBQDVucyHTrRwSuAvR4GMjmdK7GVGhN515ouIA2O8U
3OqyhNs22S4K/9RflzBOHl1Nd7dFUJHYzeAP5+ioEU2d5it8puBbytC40TdTFwtj4joBXtZJNX3l
/L6qO6/5qB2H3dmRv0BYJtvAFuUZP0dDSEbh/NCB+rPtue1WmKp4RuQmVqAAwTe/swnnEMJILSMU
MH63bGNnxbTlRe2flwbTECxS4NFfCyGBMllhdl/15OjEFKDa0NLpd7Lqw4BTsQ2qxwp70iYUseSe
UPapS/L1MvdpsxFnbuzwVvxsO2q6fEnKFK9UApjbyZpvjT6h9zAcqFQmraLVklBpJeIXnsrqpIb+
5NlJf2NXUncS0UnlBc6VONdXMoSMm4qaYj31OrhpG1O1GFhb1mKYLYupHW0HjMGrBuHy7rM+n2OE
KKqbjdV7xgZeoHcaDeK/lju45zwD6JqgE/bdel9kCTmk808obLgFa2Wfw1CdHSo2QmGbHVGx485t
/HjH/MS7Ainx1VEBnMNRb5qQOJiaG0F3ZVTk3AB20VEKjNvoJe/GfNDmUDYd3Tx8M3P/oYwNp2GL
qLckDMYP0XwYdjUFAsezX7peaZvKI07u/xJ1HsuNI+0SfSJEwJstAdBTEqluuU2FXMO7gsfT/wec
iHs3itH0mG4RqPpM5sn7l1ZEGwP45NP9u66xTc789q1RY4hnmozDcU47GnOREhZNrilBMOv35Oct
j63eY5LBsTx67SuXgcA2pHYeK2IE8vTNj+RDKY/3v2oaoQQwEEcWqzLeiYXGwVwTSkBWZoQ0ectJ
roK4OV+gao3KWzWUkV90CVHhi5nNF3simiRJfHX90+pRWd0iL/7vruc9Ysmw5irAdw/qenR5vslY
un+538g2EBKt4oZiwXkvDxqBrGma5psGtvlJn3NERdXTaAjjnPW6uDpCOE9a89yXTrKPJg8R3Xq6
SI1lFWCs4ogfbtmrUdr5HQ/JURe4Se8/wXIk+1ir7RnBJqFglfjtcrqSlLd5mpX55lRL9qAphKHe
xXId4Lsln9NnSIdIHsByBCY2nL2GFQwXjqNuI5lYV8frrOsEnWTjTJ5JB6R5h2yoV8o2nVkl4t2U
NCQMI1B5AMe3bUEEhqNKep/Zr0FNHTQKb0nfWBG1125yLN+yqUhVp7Sejb464kviFFuGmt58/gDl
K8/3L3FpnNIOsEK2GDHzpMjetbrhA9VrrqMJY4hBpHkZXjWtql/wowVNV46PUZvvbEBoz+PaEBKu
CKJlWbzHxvSg8XgKJgqXzQuBWP5dy2Ot12zG6JUyrwMgD+TwdP+i13h3DX0+AgCaj/30ULVRQz20
1MjtyYKk7cEbu+l1RibJX7Ss3dFy1ZREloZjAGubGUp+bUOj/2A6yrz/b2y9TjqHzunO8b//R6bY
jeIifbC+epSnJ6lZ5qnoXajfhXodtHwfKTc9mb1donmsikbrdP/SpvqnNbo1p6VOSEjV5Iw8wc/c
nz282mBPyUo9xLbLSVLxMCHvjkOttcx92nOH1orV3Ao30fcOLtnQgJKSrO58kFnzw/2v3FrdJtRN
TMPAId0Pg/sXzWYwx96kCjArfqZu3FyAuY8PQ9u/e92SPzdcVpQ33c3JOF4aJ3vMpb116kwc5yj5
+U9nmU00+WKtTtC7FGE2FXCuu4r9aevMUN3Ag2+k3W9kqafhNHhjCO57+MPuPj71cElYz3xiNDDf
1tLK70ep+AabqmBMmf/obpruZik4wcvpzehUKDp2vTw6SjHuYqMYkSzyiwkGQn+Iacyg7NLwLvXw
KhQ89hgl9eP9WyRPwNwkQ+WaSSSOlunGR3lK170xHkfARfqSBUaD1D0azP7U5N1rGefznyEW036M
jRo2VGG8YNQ4Ezk7btO8pP7wG21NOpMZp24Wxb/2mBIu6TkfHrZUNm5GevLAg9/v0VNnpRPBGehJ
1muVb9FI3L/NehgXRsNU0aDeNZPeefckNvLCIRh1IifruozDl+jsJCzo9bYp3sqnWhZQ/3pz9Q7y
rWtgPzat+tKoCL/mnmZYox7+M6QRT9UATLTLSvSERhyH97w+PU1OjHeXB2sd7tSNWRKuyTY37VuA
orN5m/LCvLGAf1PmqTzf/xYJ9VYwoN0kZpQk6vtvHitsc8pLOJ73byvXatBlK+HsAaw1E4s22OzQ
Jy0KSuwFBVOsTmFUeExtZUFvhk6sYliyMViI/8Ecb1+5XP37d0mBVY8BuEcsVe+Y3S72Ft4MpkmP
UZl8eygTkFPwgLa16I/jAiNzXk5Oq9s/aWGHdpf8Klo53GyXhXXRtOJEDMbxnhPVkC3aesuexKtf
clFSpi/rlC7R4Bp6lB2cix3RkSrnwv3gjhaun5LDBvgZN/v9ykwayzpT1JT/LTLJFbHOU4pGZz2u
1xjWJm/IbYI/vWekN79N5ribrVo+4Oj8AwERiDENuE+7rrwX9tSRrTAPj5WcJY08tlvc39G2YiG0
T5q4CPOZG6NT9eQtisiNnpVsr41j51PQeWcNc5IPQ6n9tK3h3BTl/Ldv+3JjxS6bHV3690KGQZ+8
UnmXj8XAz7Utq03tzt3xftZiZKBrtcDI9V1QOAXDiv/7YrDU8Gvt0+o7hQuckR7v727R1OKvzPvx
jOFX+pOVKFfb4T+qpSZMObIdI8oxbrZtAhHnHWvqFMS2M0ILae0/5jhsckcLJY9WvHHg/GKvqf8Z
sfxDlGP7rGftk01usi+GOr4mDRTvumgMvGqJ8dQk002yYSYZYyFFa30D8vVLG/XNxWSBA45i1zXG
cFls23gC8mE+odqM0Wc7kEbi4mByx75VwCK8pTn8d5cm+N8yAW+gH2mFNu0sGl832m+grxGqshg/
faUxnFC0eDqI6DVZlXJ212TnKXbBtFUNOCo7187QNqNDY4i3iTZ5I5Myf7KSsdqOoiPalmw2O8kv
edeiRq9tIBzuijKtu52jNPJkNQrt5SoQyuchuidsQMFmntmltjiVGoIWSijjcF8OOIg2AuLVkMeU
NUA1b9niAYMobU3e76VrZzNwB9ls7dRxzqr66Ix6elPk4Be9Nvyh9lZvsaz2UeTql/vBPDtCgaeX
F3sDgR/+JfV8L1brtnT2YnSvDB9HVj5JcYHKQ3ItEjXiZVIYhp33xKMIabmYs9N/kwqVsKDruJ4+
E/fRoZrXMtJ6xuEp93Jk/jynBaFqzhmaT3OhdRdXHSDXkzFCoEWXxtRCSfz7Tt4AvbQXdXeFL4yj
JRnlZ54mh6pn5530KbwZc/g7Z3V/NbBx90qPWtoGCcs00HzKs2lf9E12SYHpPxl6u7UGwlIQ876V
PWQUBQD5tbkbmzHgC0tANSQSiXUSf3+wGTywQDrc/6n730pnCCJZxM6da4uAH22i+50089Z5jxHo
jefWZGId5c2DZK++Q5kMoHbNsLvXT4ldPcCChdZdwxK4B60TswRZZzYU/7+mfR2/35cxJPmaD+ux
uKH45JhyljpYill9dXTrfUnBUlpaJh+sqAc1vMjqUqBfDBfE5uF92tqneA0E029eM1/zensrsBK1
q8lvahp2wCVP3KASmM5y0fIZ0A7BOGRBkVOV3iXzMakO+3RMP0RryMM82wnEH0McmhVGKXIGL1ZH
8ptpJ9+zqaQ3AbD4jK/vqUOkeZxkMwI1QS7JFHjLT/azzNEapcSMB/cBfVfXj3fto6LCUx+Jx0Xb
SDGMg2x+UJE+cxsV0ZGyByOE3V/pjv7FK2Ce7Gd3p+v195Jh/I7i/EsqDGacWou/zHJmv8bdyO79
paT2JPbAwQeS4Sgsc94PzZJcJ2BiN0zuYDLfcXFMtYXN4OUTkzx+ewRzfjFEx8IiOcmxvgYQjNs0
027mmDDZi9nvdDa7vzk+MyHailkMsG5ixj9aBUtCBUw8oBEvCZEjbiV+QwwJL+NRdcmIJdIhWAw1
xWmQyS0T/CfP4KNkBm9zatetDPVqdPYF3b0/WDWgb3BtoefhsQEjtxGjNz8P4Cuo/7AKWHpdgrGt
kzARcKyNYkdkY47ZIWEiFeekOqv6si2VnCYt+YxrFuCozq/SlgtuIAcyEgkf3Hbs/0kNf6ckRTiz
cKDHErwILCfDvbmHruiysOuUN/YZ6BwIP0zwQh7AorK9AY+jZ14XqLTutqcELJgj4GpwJBpqymkc
2OHC8RR6WYUjYJw2l8wUy/xHq6mvluyvVBkOGwyAQ4Q30M2173iEtbcQB2RN1vpQNiLM6jZjFdKH
/QhTRK2nJ8ZNvr50f1m1vsmp/Egmv1BSBZzrChiNNMaHw3crfktvugrgrZExFmuT0dBMJgFPTnGM
2kcoN6SMkYTKBNgrD92y+gyE4m1poH9jBY4tn2Ezx3uJ/I05CQmxiUuqyls3TgKUAgMSKOgOsvzM
YsiKy3hR5n+ZYtYnTzh6wNCekXZGGyPV6WQrtyV1MIVqeHrKpsw4Z91mIxViaVsPflSXQDkzo/7m
6k5/AfPohuiGKn+SLFmmuUi46gtxai2v2rGrgP3VJH/XOfvZLrI66NkSRIyBXANQIvy0jeGi9KhJ
ANkOnjpvlkQy5B+XYqfznOUJ8TSNx4xw4JRRR92D/7nRjEw/oEua3MILyKq+DokJKVf9rkz3u1Tk
HCDbsam6qyTMqMOWZXCChPW/o0qwUQ5OYmMiTQhWo4allgdItimEFKl8pmoRooujOxfOZ2UXZsC8
TfdJEQ/VnoJrbOcfr7UtWHpEFkToGfCnMa+K2xQWoIkG3ImyXUR8ETpU1zna036xvJPsPFQlhFgd
Imf6C56+2082VWzF1YCWovYwkZS6IAGO+R05FWdl0bRdns+/Ag72nDNvxEPhR7rFcFNZ8BAIEzc4
l7FtmeQ1HiIFnq6nlDG5TLzhpjVAgbRIT41X1XiBn2/ArubEUb1hj+gRSM3qGFaiR7Sd/YyjJT8T
KLTrFOKMF3ZKuo7JqF+qbJN4peprlDJBhwYeVr9vZ/Ul08dg7kqE5nObHZrS4uhEWqE1yvNcg9Xz
kkPStMc24niqG6ve4G6/dfyBEfRyMugN0CfmkVD9+0eQ6f3RWAOmTIbo2FZTfPSky+JfsOqt+1Np
UcFsbuIMUosmXJo1gsk2563GZGpRrR9Q9u0W91S7mRlnclIZjBht4ldVmwhB2Ej7TDjPVIDNJlbr
78q20WWOiFl0Wz6BNhWqFvvkYKNDVPIHRIMfrjquVprkqS+0FF2/4OOEBDZr+dOCztAjs88hUE5r
gNksxY/XuGDc3FtJpNDGXOJi349WMAEU81mUtH1z6mvLz23Hn8u4AV5nYE0r6MgHU0XTn1oQ9yLS
PQFvA6t8gdRsbcjwzQ+S5ARgUA6AR+m8oox3Hi0+8wUBy9hb8L+UcmXLpv/qachDx04QDwPWJ+vC
O3guVtm0GZoQVQkW0nRnpoDj6wkFqtE7ZzsznmNRMarSyodVORGw0e99D564T+65ESDfMLCQfzH0
uSx5VW2dGHSdHvUR1Bi0HGNZ7xUX9bwlqEFLECYleUT24t3gdi8HFfhUosoLBt9mw/DzkTNL3Zl8
QLq+aBt1GX90TBf0bG0WmJP+m7OUDtIMZWallBedVNMDQ+l6M8VaRwRWUmxsMa0RSl/Cqau192GK
12NDrdi7bkx3bjbaDOwR0ik/fCIg2IuQdQJOYafmTLkqtkFBgVFzUzsgMfWBxb+IhmHjaSTBNqbs
QyFGgIcu8eW6yjQ2KhcjcOruIe94CYRZcpRWW4ByC9sDWykGrhKa+nlstS3EdPLG0r10SycYhMU+
OgvnpBoCUSBeQkHj+vC0bXiNmyb6p7RoA8RM2R5xIAXNqJMlX7MPj6HoFPlCjJVHFFT6pibcxlLX
dtyA/QYYaPacyO4dex5xx/abZUUvyKjrR88tgEzw4FAvB1oM+cKeEA3G7yqL3w27wC9DsRK/hZPD
8ZAd4si2runwOXBYBbKSn4VGsFcRRzCkGdbUyfBdjvoaXTxxx/br2kNb/iQR44zUS0JSsW7F3Cu0
eOSkpQJcGUkDJEOA10qkvrdl++I42GcMCB6TeFxyKKh2zk7ZBF0dEK+7bBjBJ3CAO8KszR9joMCg
RhaEH3YnzUjYcmVcslwk4H96FC19pPxa0sXRKbQH1InlNlIeJG3wHrNSvimjF/7YJ1NXp22d0ros
DEWZ2vULLRyR1CUfUQJVHbI8SOd3m1cUPZjGDY0EQG9YmVBzYPScYFmzO+WjZY2AadjaCAMOY9Nw
v80tk5AIVm4BEMPv0vQLSRZqXyU5T2SIIOdBtWeDQvM8eWyy9lwMHKhtHqFc+bQSijjXdiTN+rfr
yFee/Ge2+3mooSlBWBrjRhlV8wlceqAn1GkF9jwUgrhJ5+5jpMLauXSSzCW5RpFFGQOBRpVInmx3
GHxR143fRUUZsoqHUDgbfJSi0B5QyCMJav4QYchQSCnDybCetGw8GUjk/5RlW20pUxGLu59InMK4
dQND7X7iLuappotRJFndlveMLdbxkdhBGq1tc5OVyVmzc51KHAhsi34LPVNv+3FLXonbFiSmppT7
llszz6+WIC0IEVJKlpRdyhJbOiwra6ICZ+eHWIN3dYRyKMCcKrIfQ11FMzm6vb6HOejgPOzOWLzF
zJBPePZr13ORm3MBvNLrL0MKxDRvlFdreNHNqiViWr0iWtc2Jq89mupt7VAUxBU1BG7HF4AKNi5I
iH9Dg98TNgl9agxWdsritzV4Ikmr4zxTa5lYpKneQz1Lb/WQd+BdVVb1GNNqofBEKpKpqprXD8p8
SFoNaV2VYy0XnIvUfjFxCWGvVyuW1kV+Orv7hJXp+iKY3OYFKZWB0XpXM1qdvrkOUzT9WGdCuRgJ
P4Jhh390GnRwbDSKtH4plvuRWlwlDZoZMTnk7thcYM/CRs/zLJzy9DtX0WBWmqLhT3S346jaAfsu
naiH+ArpLDr3+gMriWS7lIz8OgFpTivaIx0TAbwjaT9J7XyKsrUYZnCYWnNDZUT4T1LKq9Sjl7y0
m4OufMd1qAwBJDItVNuSm3XqAjwT+44QyrqR6Y4xOKVXPvPSYKpGclDDUpHPs6fn2wQjTCK5vk0P
oJZirA+Lu5Id14o699oTNbBiaixPSm71NKKt55Oa/UIlc8QRdQBZ9s9cDupOc7Q9tghli8QYdDmP
AwqIvVwmuIOYqHCPGFuWbdnB7nYgnH86a3b2jebszGbQYPIPmIgW3iUtU+1903UHHKfE36YcBdVi
g3rRwirxqJDS01AeU+EIXnsoQ9zBDy1ydqYXFrRm3dhOJaHtnamf2CQw+MySoLAYREkVBHCZEZmF
m2kR3Y8aezeV+PNtXunYYOV4METzBkiAQZiBVcDRHc335p1BDgcRF+3RVRwr0DzQlQwjMnRWSPRl
99xZHKZGCZquMLqP3CuV28QOLYGbYTtfJVks76qDiKlLCBPprY7eBf6xKEh/MPOI8DyLZAkX2LZw
mKklrF8iIWyWBELSBZGlA44ZqmZJblhbqtkuU05A3sUxMxLPLxXkWhZT8Q7opm0voSHsDvqkBs1Q
FTHZqAnLgZIJMxIlsxh2Ix+xASMrLKUbb+1exOQ1tMe+SmD4SYIXgdY8VQ4yk2a0j4kH8Q6pYRFU
2NCG6ZXA04z4pngIC07WGNxIWNTTp9fqgC9TT+4S75dCK96RPvvEyH9DICBrk2oeNynw1W3qak8t
h/LOZZPONFgJa2s48uO+xJkz+lYvru6EAjGXagBphYCyLoTXFm9cMcbQpxYEQk2A7wRsQG/8gG5L
97OL9p2Vlz8hYWK4ljJPjCnUoTQR5UvU6qBj912kZVN1uAOfyiHL1BeZJ3ssBcT/lJnhdzb8gaFG
5wjeDhEKIsAsWNGEiYnWfMT9C0tVfhgxBicWoo8mhq0d4tIGjTDqDcb3RM8ddBS0UdO+lhg9tzQq
KGxSBn4Y8cMWlbFCuCK0/N4fOhrV3i3YGPIX+P6mzxhYK/m2nkTISvQU2++DKaB7TaP2wCdIzNXc
oFPw/lpUfgdpFMHoiC+n7Q81LJ6QjbHlj2ihV80mK58c2q+RQ4TH7QD8j3nCqWMriC7jZzAMM2AC
Hm31fqePpb6Tth5AnIl80oFp9jHP4OOfGf1e2jY6NcXchapilk8NESMKPrPWjOk2uyziSANAEKml
ce6AzIaGrH+rrrxWmIE4H1ieOOU72r50VyfLe8XZws/M3tipvYqZ+dj0ljsjIqw3kTfFAj6b0M5x
FXIGmurM6DMGOGnR7zuGGWLP2xqOue+RB1+6YYq3K4LLTwDgz8vIkU5epebubUI7sau4CwluoMjb
STLH/sx0reb8ZzTLAdExNbEfkqUjfq8ux1O0DNtUHZ+F7nrnOJlfjIUEU6lcNSX+gOl/dcphYQgZ
Z1vRpmRdLfyMEtJg8BnoSK051HQXzVdjfme6NV5rxf6LvM84KcvwrMq3xMRw7SC4YuGJxEMOrNAV
sXWpw4Imiblie2+DSGvYkFAHuDw1LY4Ek4X9/DD1SvFglSoT0bk59lrq+Ih04tAzDWZk6atE7BtS
+cbkWtC1NchCttKkEMSMvQfC9pBP8Ygpl+7XiXTAB3e8QGLtNJ2Pss9Zg44gxgq1fUITh+CLRLmN
pWdHEQ9O6BXtwk57+pBl9ezxO4eGidJpQAotLcvaxG95AoU32lc+4SY6e4Hujwpd4AFfMYmac4K8
L/4L1B2QtdkZ21JTAa+gGW3gn/e1sW1g9Mx1M/norm4V0+iwGb8WJLFhvOIii7I8tU2/H/t+edRT
3mjPohY25Y31D+43F8Q5omMSmYBHYp79m8jaDh1l6sJJw1MHbiZQtYKLxTHWuhbVA7bQgKk5WvHC
OOXdZ1pnzlkjG7QUwKHFdGhR9JNF5DUhs4CHBVRnUFvR0e7XxANSOFW7jo6JSeQCNS1ZPc173bcv
psy3c67zdhRpv3Vb+ehEJMQ0Yj5wpta7NunfxBBr+0rJvljkRkdmzAbUd2SWAzFhFXz4cLH65Ll3
7CMyWxhjnkqgowP64b3vy+7Ym8O3lae/JPrwxng9DQPBRiLHt560f7yyIrUOwXPo5epvPuo3xrwl
URH6RC/loPFOv2zk09uiIf90l5vMkxbE/0EHfExGMfztkUnGYqbDEXr23yplIlQBVA+0jDl/KhUR
JEvPK4CsSk3yXW0n3clp5v2skfpN4WTtu9J7SkFL9+vYynbg4+sRGYPp1JFJ6aBLslKUC+bo7GLL
yAKdmtA0++WiFv2ejFRjQ9wUY9uBURMNKOsetU8DWTvVTkxgXYeUQU9T9zs5LNVB7/Q3ZHU9859G
DTXjOxkIqDeS59khO81JpxfkfT+1GfPvWGiWTOYkSYfh3NZvgJIu5FritV7IJpnB/G+q2ZsfZolt
58Fo+WB7lCx+nPMZWYnOlNrASG6MX9PSPhA9jPB3xI3QKZR/JaJa7GYQmrDVb+x8xehCsZdadxXI
Iyif3cBK89pnKFzjBzipTvmpy5xQLRIVbV279IP1r43zDNVD9mj3jcdQc0MoKgntIhcb8DSM69jE
QWf4mIpz06JCpKccJP1t3DL4cmg64qwpmQaJLaO3bhctbDStpDxbTn4Zhz81aaTBOCo1cQzs16zC
QsdeLe+2TOMLKfIHlhk5BQXvJywBvIph7aYGBwcCsl4qv7Ohvwyxom/pv3F54VB0axa8GnaEjcH/
HXnNhR5SICTmGeGx/ogF/PmcN79AaQ4oWme41xCrdkzrdTC7YS/EbMjt8rOqzZ+9WqvHnpBnhjEq
4AamxaU2g+8oH5DU/bU81dhXMv3QjQo2TD99DVZZ+Mx/eQva/qUvFfvspjtCrrYp/JiwnHqyocrl
5LWdju4kfmXSCEA8B40iElgHkvH8DuDdv3hunhbWsA3RLiehokboM6fmc1RODqj3VwW+vFqbwh+V
oQxtk0xSif+OQ/KGzkrxlT76HNXR3OtlhEOR+9UvQWiw3VMZaJcd1Eb1mlmDAFBusMWc8w9I1Y86
VIhhpnMZDCw/AoBg6vAsNqX2lPZlHrYNEZWz0V6ULn7slerbRJRPH0cV6VpoBAG3j0LFWFhwhc6s
tF5jp0sfG0jD8T7SAf8LC1sreOrRz7DEBr01bGU7bQw5DIfCQDuGwfI5JyF2q4zGK+TOGWTJOHHt
+H1Gl0ujw5CkH1+l0r4reZltjMUYMG4xAhzz4jlSeE0HbbqU2pFgpe24WBhBBh0tn238tMuaX2zl
V1egGpJGEkzSAxlh6Flg4c+H7Ed1itjCxlFY3PNRoa6oyetgJKc5g7Nv6QkFX6ponHHrtBvW9ZOb
mJvYQZHUsR0/CWk9dA4x8fysiLVsZMbMp1nt/MQ9uuAD/aUSn3EqBh8YFfY4oSRH4kFvY5Uq28Ik
wmioMdGk2nLTSTiThRrwwKfXzB2fO4c5XD+/zENfP+M73VZz/46ToTqjKX2BYt5NmrhMJVGgcnqO
KrRFdiOeWW/Q+OmfycT8PSPw1Rg+G4DF4Sy08ty/DZpKM4+LlGx0uoEuIijGnaeNk7TZuRoatJxD
RpQsGZmbmG6X83r+bYQWqHpqnHvU2dYkPzRvZnbe8g8WKSC3QRM/pUza07imn8CuNzESsjVIyBc5
a7kgN3j9UhLp17HyCaOZjO++iL4rN11rvvjHwIO+M5OYCA4yAxXThWKvUSOX8LtRrNPOscocLblf
6pZPPit2mUHPjxQQKOyXNNDuSaJwmWJuHKE+2bpa+mWlf6T978QQgNhAVbu0YP0DQBPWBrHx12QM
/5KChseYEZ2WP3PUIgwYGXzmpv2WejTcmdZsRoP2YciNjzI2XPh04qA1rJmsMmKqyBy2nqkCs3RX
Ka22w6eo8zbBzUOyESajGe91xBY4ltIQWWvvu4v9Rw46KmiXdjwq1YCcY34P5BIb/dQyBx7VfZ1T
Si2YcFVUAZtlZITISzqa3HPoaZQAS7zu0hcjynb3GXKheunMsJXGb8e2wdOMr4nWkvyPNqSAzx97
ZqSsKwZq/CU6EPfCqAsxEC2XEftMqpjST1wY0oAzPVmI0MsXw4heTIVDLW1e4YNif9IH/PRD8Vco
Cxe+YtDt9WtenavR3Nf90VHT3y4WOQE95Sed3Yu7OMkBySzQg6G9tUQp7CSD7ETVTN+YXOaTJoOh
4XM2B2wTnOhWPv0dZzRK+m9sdT/8zLXASRmHk0fYfNRomfVJCJqtVgY45XbelFrXHC69Ei/bpAcW
stTQt9FyDa1LDKWyfFgOywvD8l49jiuZrO02Ei1d+Uespv3T1UecOz3nwLpSsFvyF1guujVDZkun
L+6bORwmHjyVJkxlGhhbvbl1bGokjsocylfWmBfDoiwwc+yWZFd0W3rcDzF3cOK6j6SMphB1ICMQ
C+iYmOivKe8A60Vkh7L/5aYBAgTpI4RvWgWtRbBWOQiWiYp5zlJyV+ZGT4KkJZzLZUgyzHRWXmw+
Lx5Bl642vfZunIRRVh2Zp+VBQ0T7thmYnjv2thWzfSFHmteSFdmAWCvUNA2lXLsjjqe+QOJiO9YH
S4yamuwEUtDaRfqDxlljxfnfZGByAi7piNhiY6v5mmBeggiyMGSJeL/QxPsq9a4+9XSrKYwGb3DR
DCyw2bBlHBTJU99WXEhKwpCAgBsGYSxyfWesHjSDUQE10eR3enzJ1pBXY/jSDc9cFXQFjictC6KK
Ibxdz3RCWnxrbH3HZldshwbnQkfJmKiFRlff7syqsPxMz9j8W691PALTQ+dtEH8M11g7sPfAN7Gs
TlT7uZSkUVpufoBrhSXSh+zXkMtr/fZo4r3xXdBdeKpTHLTCftbjykOKoTFUpfhoBfZslgX1V0OL
PxOToMoxbNxZssXlQYw4TtSB4nRwkXMo4+yDuQzJfeQCgJKwERr6foGlXljM5x2XurSvmKyPC1k8
6G9mmi+KTyAh/O84DdikDcQuMp4Ba8RYoCPfIHPp2NqZpOyxQmlHvCGhNa8F8kkCbLObrPL9aHV9
qEhB5VO7h4kBAI28R6kGDIsjLdv1+Ue98FSmQn+PLKM4eutscB2j2HLG2THC+Cfd1mBDiv2q1lUG
etUFKA6WCHiwgetkG5rdJnDggAX83A9uqSTYLIeEFNPiPLSW7rMJ3/QScmhHK+VXBZM25oDxlOXk
akZcSBX/JcfhZ4CBxOK8s24KXl9Pcse600NpR0iDVAblHcqWhMw6yufpm1jnae8VpCOYFdv81nxF
eIFm0+mzC8MbSBtGxUtWNJXfsZgrOubkoy1Lkk3L7xQHutq4KhSDGbwUmtY+4cN3160RCoHygo48
aAj/4p/OSqZ2ePlppCN+0br2XvI6rvpk070uhMVjgtuhjrp6kSmIlTbYZOfLxc7cczspfqWSdWBb
ygoEI6zBG0lZ4Y9E9bAUpwKiTRGRVooQ4TMCdLprgCttPGzBuCIZPQ/JcrIicVN10HwawLJpJrHM
GJ2EaZBYUYkaBUQtIJ96FBGqc2SvSSxFZGwWL+sPIzQXQnbso4xcxMxLaW6c4muCFxAKaO80QmoL
XZcEBEUw18RyUiB1383UwBZ1MrwJidcSXk036O65F+QQUq2gt5B/EOCcNDuyg2UBE5YOg7OvQITx
3LhrzswKapk3Xlpd6ya2A6Wk1I46/cPWsZCnN7dXlC0ljrXllNvIAQIuwVRrssiyXSVwRKT/5T6u
yESjzjUagzWdJ08LJ4LRUQRrkTWR4ZntSOn5pZXLN4vNU0t3oijtdPbK+YSN1w6bYQ5NSQ8yDFYb
FtzBHa6o4zxoD15bN9tsKP8YjX0xDHd5kCMUp8gbM58Z5IEIP5DoykxCx7qGVJl7RJ1xI/UaUkZt
ZVuUAZ1vOeR7xfMGhWFol+TS4V3kVZgyEbrjtDeH8UvtC4SYdVWhYbIfGTlSbzIzCIpJC0L22ct5
YdG2ZIWxpQxGOwFRpbNTY7/8zUv1Y8QR9CxWi8iUfcVeXjwCPnuQ2feUj0+MKoZzbTNCAnKPSWrK
sdgw1EF8c6wAZ28byzGZmcdvKdgbNobvI0hMJLYtNnAstiFyzH8s1CwGHvGjaU1iZ3cEZEHR+Ev4
7SVLC/KxRI2CU1UCdM3XCONPkibyZBbMSnNVexlGQsJmUCtlN/z2SVtskYaQq0dO59K+w51BkWKg
px7kR5mx6Wk5oxdiX/wkp0n3wDdHvEv7ZlU12gvxoSbD6r6tQr2Z/5DJggejoy7JSvoA8T/2zmS5
cWXLsr9SdseJZwAcjmbwJgT7RqLakGICCylC6HvA0Xx9LVAvX2Zes6r6gZrQQl2IAgn34+fsvXZF
aBsmBjOXqHFUSysRA1cYyhLW4PwchBFwXpCK8GejTp/3UUVH0sWyY4W0Z1DsbQeM8OxAMcfnEAdB
9scqPMdfssK1suzWwWxsJRgrDsThM85ZlOVZRl6vxC2uqw0urwZI/iBtuQ2Rp7oRgwbDafWdjDEM
BO6Rwds2W8T7E4OOLhoejJKsYEMXCEdCzzmK8rEBEeN0u9RBhIb24qeXEpTtzrWFd1FfFwplui6M
RQmcnBMqKtcWWzF+ZYRKrc3+SQ8bBsK8nce64VCli/AhJeQ5nO8zLZl2tOLOOsKXleFp1TpGELvN
28fKJVKUGj1eGYF9xMpMjCIctaA3in1pyC2eFHtvzeGGAY21FrlOA4CsXrns3Xafq7Orc9ofbW1T
JuC5Hfj86AkHaDJTruUbU3PSdTQSMcyhl8kZEg/1AeNwMch25cab8LVQcO5wwZFxVFlTfIyzDkwN
E2RXzdnWOULkaU+11F8N2oyQLUMkPlSDxDZaZ5xsr55NZcQSsvU8/PyNQb+5UeXD2KnL0JjI2Skf
KppQSICjSx5E3jrk1A6/gTbGeN8VAFO1xURCQ79eWaOj7TVl/FSzb8RPA833kB+m801Pv8xJ64OT
abRUWdmoKdJ0AHKPevUownyncJKy4DXeaSy7q2F0HE9F1WGldt4pp2vUJ+c6xbNhZ4SW2iCKLzXS
1lUzqTut6uUxtCyc2XZ3qfC+bZ3kampXQ0bQHnX6bKJ194LaaTVXWsiB0dWxuAEDlmM18X+43vbG
uSj1AalWE4VXTL6SyMESlZ8HgWIx9kEK4uVAFYc0KZNPI284Mc6geiNQZKUMu/sbjqtIFXtXxuyT
Dp5X49m/BZE5mtBoxGgcgBD3itqxiZXLw1UhHbXj8ITK0kHKmTPsp+nyfNOFGgTxQsPRrB34c3Qp
kXeKUNL7IQpxBvi09G7fRnWYnlABu6sbqnHpXS285S4ZeBvOLY66GOkzWrUX5EkAaMG7tpinaArC
kOcqUpnFyQZTVcL67IXPZeMulYv6GEEMWZq706lzH9i32gc02CZNtoj9MieI8nYhhBxouZIEuEhf
4UQiWE+RNdv9eEljdzMjkDo0KF5f2gKb3UyU4yihVpQBNsswgm4QIeV9AaDCeWDWH5UqHr0epJmp
Kf/2mw1JfmzTtIpcy8Rl50ixZaqoeFbeL9TMFJ5j2e5u1AHq5ngN8ERuIn7EwP9D1cx4pvbEj6YM
G7SOJpbrhJST2ytmx8TXQuS/ynGYzjdJKqwSy7+h5AYkEIR4ENaF1zEHltTR+Ebnew9MwrrHzt6s
A6gsWIWIUWcqhZ5SmYnpm7X8/Mav5VZnPduUzEsrl0qHah5nMeYymqU9aBXPwStWIykDVbu4aG4P
xUyTJ+oECcLNdWaW8jR6u3Zk6DwkhbaHun3QCSF5LBkC+wRVMMPUsAXbhXO5/XxPqmDkCedVjngW
Q3RIQiPSlhpH0WLf3MgxzgTTaChHWO0Ai25/rZJzANOE8MPBHDEfTip5wcwJKSxKEZne+L26wogJ
igM/Lhs1NSlBhAntrz311J+ipIaA6cFWVqppF2rkWoSuTM6Dyp6HthowsXotDjuMOKmDyY+bR7CB
tZjmmvqZNfLdanX9IEdEVMhAvOe2ODSLza4Hnn3LRsmJdtmkfUjy4QyKnSZNtapyZ0I8nV4MvR2J
2aRKsUpCpvJpDPy4Y30c0MNpqpS/x0zgdKO/24OymnJ2pQyj8Nowij8LAeRULb5GDDhwI2aimDEc
jhfA4ruorWISJk3UpxE8fnvO0sfBcrdTYsA5mp0n42aibPP6vuCjtkGVS1AWRB9z9h1dNh99QI8Y
tUL0UBijQGbFS5fYjFvGuJvfxoSKLx+uRaSqlwk6FRdpDC9p8UZbeLgMCzA/M4sAGWx/HQfnXRcW
J5h+rHK//2aItEZ+roJpuiY1ZXYzh5hu8umE3b19aCyKxRs9yYjsHqleibI2y8OtVSC2YukhJnH+
rfH5zYRbEoMu7y4kHE8OJIB1FHnlq0kIWBCo8mqaaQlXPmdD6pQDWSZZLO74VNHYMca2KnevaSGS
2WXSbcpO4BgdpissfsYZ+OpveJhYIaeyo+RiZIkyCBleiCzsvvEJuVpzNpks+DH4sXXT6b/oNuXH
KRIj4SvVyw2w7kwxyMdMWHdNUM/sXc6V9FTWAWFkp6ltSISmeTNNxElqbWJhDBsI6kboTjf8velH
zo9JD5cGFtCAMnEVgx3bZhkgZnxwx9Qh1qH0vGxrGQChQ4ugaCv0kqMsKIk7FuCrYF68eKBvFxVp
wqaqkpk/0EHyia/hZktsIhgHgn6zX3ID7t1pUHuUuDnH5EUpaOXTuaVXFS0w1RBSliEcYrox64Im
j7aBwO08OJq50bOIg/bykgRA1f0wpSvP9+ENYXB7p2mRR+YfeEysIMZoV5cCp/i2bwImydNwLC2S
QG+sXgo7b1UMQ/GoJY2zLVp0ef/106Guf4A7cO6bnrEHh+dsn4noF1LzQ4rtPR7LZmfRhdyMpQEO
Hhj4HZ/Ypl59uuGq6yVuoohp2OTFIdblaxl12xueq7FQ2N+IdGOeo4zo5mXdiJ7GwmxWHhSc24KI
obK9xyqztdsM6UDF8YdYCg7JpUvPCoPnMIbfKLUy39S50s+3zZa4x0/ZRwqSRzKcu+Wh1/FAQeM2
9kl7z2jkzCa9rO//+ZC7745Z6vfVUD4O9BKol/iSZQef1QBS6PbRLJKC4n3ot/2eE8H0JgK3wW3d
IUeoeBNIMp4ftaLd1F2jfhYdNS5iQnEJyzw+o2HgC4qGhkS0Rt3z2hlIENxxepPmyVaRdyicPiBd
MU/est5hVGtrnCwa26ApsUS0ZOpTBa54j536rPS3sQ7iPxBt0HEYtKi/qUEtKbGHKPgT6hFmCxsH
AOk2r5oGQxwpyjs9XkKjcdXUY7g1UlQAFlLDG0OmQyCwMuisC7vuF7yj+SIn4zXNc6LK49fbQhsE
XgZJrX1zmkT3WVO8+7EKeBJFeIWmKB9NMBZDam0g7LLpD3VxQVT2AJNeW1si5I9b6J2aEfwcsIAc
cTwG+wKk3+aGTlDhcB0Xk1uSTNVh0oiHLSbvcQLCfjfVRvzSxwZdNicB6L58USx+OMmOvkR7P+kz
C3cnteTkoja/lGNa0XvD1T+3wJs1BW60CgwUtQ6xKV3WjLshGdKHtmIxbi06uhM73SGZ5OM3Gy0Z
IAAQs4hpKdshEYHGHdAiiGt1HzdY5TUDvcFi35kL/fS94deu8lC2M6zC6Kd1PJVR6Liije33i4Nf
quRQzGtNJLjnZ4WDaxs0ZFv0LwlNR1Ruo3YaIxwraH/bc2jBkozTy2090cJihEbnWDhWQBBqVCGr
nBtlfwO0z5M3H+hTcHDoGTE6aR1/gDN4cFixzjWmwZXeNe5B19N6MwwOdBRs55uwbMZLnX3dKpyc
fY3jK9wnc+icbZoZ6el7fy9TZ7qWbvWqLOnRv2U1iiyMgQg+SGZOjMeK9J0710ysx4TZ62xXRJHo
1kRZGpo0a/qD7TVMazpBIKY3OfQep+DAm7Lx+yUaPMZgsmZ4fNRRVN13QclcfEl4Y5bkPnw/BUSF
GnofVe2FE1Y/JsSBi9gOrEtbVUctWTJVULke7ch6DbQg2xkxc0e0ATDx4ApVKO3Ji2ySPVssjSdg
RlzL5YeIWrmSHLOELJQPtoYRLU8DhCUs//iI0VI1+acFjaBr+/I5bPQLEkCbHpDNR/DufQ1n/HMx
cLbSEjJmidg+J3ZR3+N648zA7cBaMr3h8YbDtvxNDq6qXmkc1rC7b+kWGOeqtNeDqTfnGzeml9W/
kD7fSDJhJvrKGsLczwZUzEz4Gd/Ims5eRTRNZH22jAS4rTY3yG/KREh0wnpQYQW2IJcHZD53SRZV
/g0jY6jEuoYqQvWK0g+t+xdAEe4O/jHIaIdrGkxFI+9vT8WgyV7tFL41ltVA20Q9xlzaSajPWn16
7yNmt3nb3uPCkU/e8ALpYDeT+vwrzErlp5ZBfzK2vW2qM0+BX7O7YVJ7FefbPhXXsid0z1liBwz8
kTUGbGCoyWKX/9eRBfuMwgBaMjd3RudwAxjfVn0ZUSvX5HMaKJHwUsageGqYx+ACATy2lJO3c1ul
TNNHLIFwfDmpIaYKN20Wl7slOALzQ/ylg/Qr0f9vSS5eDnCV2ONCRtm+gPdVMFiHZFD4oRwb+WHd
jRtlM4xWN+6AkWQHUsvDRXMWb1rLSziXUCLbi9cY0gADjXr8aHVELUVq+oQmEYVTBFBOvv+p4Qyh
/9KsjbKWr8IlFMZLYrlH4SBflRsxdzWLn0XrMMUDYcVq1BPnWthibSwITIlh6RTE9edo4X260San
Bh2LPnXwf0vXeZrazls3zRe5jFhSzYyHymRMCKLWp/U4MMRRaGkx+m3d3EoOWhA8S4hD9w1rD5Hd
wwU5Kt+q6LuUg+59p1BxfSjREYPEmNYTR1rbiQoRuRaVzhCgJLodCSrX0Q9Ejmhzh8R0GI3HIrDo
pKb1R1VPGmN4uBwSnOaqYcu5rZW3VZPVsyp6k5HwCYxa6XMQJP1toBB0SxoHt2eVGdEJUe+SxAwo
WzqwkgZNeLCuzL1uhF+KtvE2m3KGq7dkn+GMECXfe8h5dpNnn+Oqi5/z7kxFX711Vk7909jxM0AQ
53vdsXgDLD/ZLVaPeA7brVsuodZKc7aN2xJrrRXcTrZ4ssCh1B25WE7UfOLKPBs6s/IYI/f9ELhf
mM5MGnH2VwGp8Nra6gdJ3P0WCiOtgcAKnktiPlVk72aELD7K6P6+7LT9CEYPADiTUGZHOD2zGO51
yIEsjwKk2j0ouaWA1zriSG6LSqi77BayW3PrznehOTNIZCUbHN7dKpp2RU1RNdmYnmVEx7co7INC
IHO2vPFnSODdyZGze2KNTCHAMPPKWGOfKtazIJ+HZ2J7UZdm1ivLVvI7zvoHK89dtCEhqcDIDCq6
+vupMpo7l7ftKm0YnY1l76xvu/0y5KbNNp1vz3nqngp3rK5GU9ObNqgLbiknAvb9Ye70w20zk4t9
urF0bmNSy0xiWpYMkttnpzp8Jy1GgXf0Bi6I427isHksjcHkVXa9o8yGBysz9/ViNa8r86EdNEwA
tjrGJl5wdz6DLOk3qE/z5ymYZkARVFAZxz+5wEUgHAkmiwoACMTFRwM665EbBl3U3FOjC3JXpK6a
h//6QpoFck8OJW3JOroGS0thyoIv5GJyi+H6k/aq2DZDKTNyTWBSSpy6vpO77pEj5S+F3IbROGuX
JlKiqqoAtd9SVUSFe7RjsAuD4TyIInnCD9fBmwndxSzGctLa0broYQVQ7080kFXjF3p2iMaWTLk+
Cy69h7yodtPq2oWMZE02jc4fq1ascX++oa0EMY1l25ei/poRIBwytIHsWyGZzmiCbnEouacx/SWr
6jAnWCPZH8OdJB6AyHhFmcM0A0sCpPQqiJDLjVu9HKe9VhPxtrDa7qMmv7/xkEGTeNs+SglZAwS7
HKDThtYgnB+UTLbkEGNm0eJW4GAN6oqpSkKGUl2/2OmU0ISjI6IZyZELA42ix8t6+9QU9C8SOo0v
c4N8LocTcuvFP2tV7LI8+9Ez4rzTWvmTUG/3UiWs+4XxhDZweJEKQFzZL0TR20JCy/ou7+gK66W0
n9NEv8QRXP+ukFDA8yE//EfFfx/TuzRWkVfX1Pu5gLcOkfo/dDMqHPo/ku3eui8l1nMtOxokPdB8
DV/HUNKMmNc1ZdCIuTAm9ABFdf0F+iee4wNqlz0d6J+6t6hYG8D87QQBs3ZXkaD3MJB8VIv2lQBI
hpMRjj4U49e2s54QU26wTLEdJObTMHoflWlvihLYz1xWxHSH8tpW3dmE7kFjnWdhJfsMA2dYKnh1
jsxXjBM/kQ29EBjIJV9CitxCHoSTLPQbCxFtOjxGfbfydPbhJGieOOkBJGKUi2W580omBljSKzQ4
TdzRCZk2Gv5pNMhDkGI1jwgPAl9quIwba8FYaSaswMqNTWigNEdOqQmd6C+Xa0q0575o/h8Bp+bf
EyNMXQpDN5hYWoZtGH/Pki2auvK6MalpNZfrgR7U3bQ8pO41banBa2uqmCjx4BgVD7bzrw9vnws7
4ih1D21Kgzj9Qkv1KMIa8oBWZMQsCB0/kJTi4fuhouQsB84ify0x1/8/Exzm6vQ8VX/++ddniZK1
mR7/hHFZ/PeIb5P8k/9zJPjqTxb+z0jw5fu/E8Htf1g6AcKejXpbt01iO4Y/bffPv8x/SPiFtufp
JiOUpXXy7zxwafxD6pJkEUe6vOvA7/47D9zy/mHRF/UcoZumZeue9dd/BpVfvxNq2r99/L9Yd68k
nHTtP//6W+aPTsSH7bHaSdPFD0vi6f/MDNH/HS8fIKOhx+XcpUTKD032HBAx7yXWk8xkg4hdHv7b
5fnXE/nvv1gs8THfz+/w+59/Od+/2TZcwr51S7fk334zkGewwi7LFBopzKdgdBIteaaU3hnzVyUI
v6Amkhlq7ZIzFPpAXSHStOb7MURc7h3zYxxGwcox1NETw9URw/2pvaIruLjtHevF3qqHQ9jvQgFV
QqB/w1pUXMe8eP+//yG4ev9+EQ3Ts+gSCYObi5da/i14BWxrgDs/IFPd8iZMhcm2GJmJ9Pb8g33Q
2Fq996HIu/VbR3mbJJ8PLdzpHcKYd0yEHwMBDxbaRMYOpen7ThbaexGkb4mKKkq58Uvhc/MlwV/8
vykyGi2+aDPOGUEfMxIeQgtc6mEQpeuW5cwS2SkW9p8QXMO6HeEO9wOKx4ZjiKjBzrg0mBdtNzp2
ffipvEisIiZ9LiLSAp2c3aQOagfzrDnqJSi+xBtbyKAXyD/JoYgaD+S/1NcIPBkpWDxhAjcCn64b
6TG0czTvCzcrjJBIO/XBcC1t7YQaMHmNRYNtJenRon2MHdThKTM6dONZBpphBtDnPLl9QfATmHBR
eV/gmw64K8NdESIsSWsUXKp5r1EnHDU3vg6PFqKWvM2LNcz+eTW79bHV+4HzQXZxwG128BfR5iN2
NjGYhTmm3zQfsvukRRHrkrCBmbDx9Y6MUOrY/dwxM5qT1OOUPgx3YmR9xdu9dElXTYX8yTMZI2Y9
vVMrtfDEu+EqIyuNU0uyXIyDTHtQlXWMQjLU9l5c9lS+CxsW3OXOYkZPZYNXpeJ4UCcp6DzUFoU5
BxwN5q0WVYwSIYavyyR7m/ohooyVwpcNmQp1PT9X8Qf1Eq1IET55ddCj/EuQ/7nmNWWSrrcOfgga
Wg0HpxWVKZ6W6M5sxE4jiHyIq9YvPZvTl60/xT0bidMo9zBXm3naMl8ekrOBDMSf3YYtkfmdaJCn
UD2DLRrZu1F/7DGG9CssjQ7ULLnVLTyUpQGEn1wC5uztMD8XI2erHJgOsMBzFoZ0at33KdR+BhJ0
v7KqDcISrO9y2lfyi8YmonQt7tfKNg5lUz5YOPGlU+1AZe51LRV3BLMjdyTBAFVwdqUhfuhllCx8
sLsWB0Qu4IIHi7F3nNaBXT+BwKUcMkETNM70VXfhhjrIWE0kza+c+ywo31DeMt8dDzYtfoHWygsD
lDDKaZiCYpAEeDBpoPSKijPrOM4pzdkmug9RiUycM1fOVIYEz/YxZZp5pFo/KwSSq7iIScUAj9yJ
Se3DQN92xaiuDFZt3G6uNI5u07+nbtJuQoCMAIWiH7HBMG4Ys1+Sobtv9Rp8yPxsGVgtJ0d/C7tm
HRUFWTxDe7BKZZ6aNL3UZmFuBlG+lYZzPzrwL0fpkpRLJPYqX3Tl6Sg/OZcXvl2H5hqV/3uGdZRI
97lz1Krw6JGXxpOXN3R/On1YJ259dkqCNaKRso8dyk/h71LMo7cdcgW6jJDEwJ2HHRGzT6W9pDbD
jU56yAeytLaixOOWePS9Ck2Su8bdkdKDR+WGTLssiQQ+lco+C0FMluHxhtWR3YL/nU5t6dz1C77J
noqnKA+OThF8QblLabAYv7NqzPw8qz3kiVIxPWpCLKbNToQi26Jh0hayBZdPEKkR5Fh3LUgqtGqq
HIuM8DCGIpZBRBXEiywaYhBS16CA5lJrw3XxSDj6RHR3Lg4NKiEwLBveGfhg8F9tDE7Mumt1h8qN
nxk+YqioBLVDgNSsxHHquR+pgV3HTgz7h8EQbvxdZvrPSgMe0ORdsEtyWHJW29+TG/IhRAAL2BAP
ejhlMPYA340EO/vW0crmH6IrhE/v2gEr8SBj9aG5s/kIoBbJOLd1ErzEuGSI9nZHpiCLjQDjs2FX
L41GCHWninu6f5d4QI0EJ+NBh220zt9MB9ckYGNk+Uvgd82lYlTBq1I6nZ9pEf6COX0baG4RjoJ8
yjEe0qn8gVIWPXLjGjvwMlMJrAT1p4aVvn4xqqW/Cfne8F5z4fLaTuWvMa7YOSr6lwokes7vOfdW
heiO3hX8E7v0QddWPfpOWwLJsCP7V2IYr8CwEJ8kOAPoThngljDnzSj/U1EdGxcBP25ECBrOOstq
A1kM1UfTEbuCA1RlFfhed91WJXzNU0FKzRasMT3+Qn9xEs4wIruvp/wAPoUAroD617NySLs5SVrB
e69lYi9BcOyY+K/7Yi4ZaWtfQ+y9JawaOMvmJ3x2wSEHDLfzAppNtkaaW2tWq7IV8xYP9smdA+QW
QZVsKesw9vTvYCPee93VfBdfADvnkvOGLrZLkaVZtQ1iiJEsJhA/L9VP2PRE/I3RA6G47m524/NE
uvdGnyH2uWRM5RdgOLrf9MhV4zr+MerRshLU3boaAvqzg++kaU5SSvaIRmbghsoZYDXAiDTxEWcM
K8oQo13vs20pzX1mq0TegugkU4ciRUNM92Rl5AgUXPoky/iZFRY7VNhY2qp1xTXhFbRq136w2g7N
b2+5KyBw5TpLp2hrWMmS2kDsS95OR6sU1qonkZuoUOgFomR+pUZU+2itmNpwRquDR6I7P7rI47A+
jS4OOeetHZ2ngiCpdZ4XJ4UB1lOv1Gv8LdW0llbE2wVpuDlk3nbGdJ676i4AR3gAmIyxExNzmpcv
kc1C0k3YHZ35wGiX28jW73pEf5d47JMViVDurowOfSyx8ju/jARrg95d6rD9GUICbkbWldSJyHtu
A580rHEFUfgzxK+H2gejQT1yPUQf3Jl5cobScSDMUSOnyci2oui+NHIqNXqq7P9aSnYPeKi9O9Cm
UbSRfRq/3UWFO9Pc9dNwV7t98xSP5kugR8g+jaVwMdN6D/CQSMXZGndF5tzbsqLGjaZLIvBgkjq/
Eqj2Yao8o4l+AjHgYtGsXjn5A7nAtqNH3auDFQc3ufygt3bS4G6ahQSc6PjD2H0aDgHOIe14omAN
Pypk6ou0+EkXCPNB7GFeGvBZeTPUYB3rcV1hLEUBQZ4q8P1E++WCouYa4biG4hIu0y0rK/wkZrl3
h/RRSixa41TslBnfLU8GCyoihHEzouRS0rzvvfFH07kTzS+nvjaxWNxuQAgTNixKF2FumfMiG61o
+LFD7lqbfUyHEQoT9dSSI7abovalFfp4xBK5RysX77IpSveQfA9Icqex6rc0xYv1LhGNt45cVpaq
wbYB5uRtHFL7qal3AJ+8tZTasK2WJq9lOESKjol5YSV5StyQBdkIIGlUw0F2wKEotn+0mU5A+dyx
Lxj1c8RQct/jYwKGSQAwzpXoZHq/S5ekJcfrR/wZEf082+qPOiFSIN0FwYjwS8B2eBxE9BbhW4R4
xsWQ5Bhw+PHyobTrzN9mPOQvU0DzxQabUyrXz/o+21OhKo18uamWpNaQaasxO11bDWoSROGHocuq
9TMVr/HMdo3rO+atJkekQVlqodWan3tLaD8c297EjtW+WYswtSGNYjvZfQMiEfdZkmIgumm1mMsd
Y+ZFgN/8isHDKtOy18gr3slcctFy/uiixFvMymJj8NsCL/zwFuMp6MnPRCbeniDeZhMOQfgODPhP
WqsOmCEjdy21L1pqPrDfzW816XblDOdGVgUaKs8TiCLJG7I7845Ar3E34hw94SrivtIjYMxluy+C
ES5cZJx0pObUfYSWW3r9S8eQwwmvdw8ZDlN/FMOTQQJHZZbTNpQNGWm9OxMHBipDK23OYx4XUPgl
W5Mz7JZMhxiQRBLY5j6MxdPct/NF9sMxMcyfpWtuMZnGq5pZDC0vPKoxR/B9rU1I5bLBWzI8Vtq8
OHZ683Ma6EtVgCn8MnXfhMXqVNVdTz2f3JNCcuKQl2nhJe+SNxmQRl5gaALXSZmqA1qyNIq624M9
WcN2kEyPggF2CrSOq0LzueuQxQ8Eh1ktyE97fLcWg7ITLu7veO/p5Us20e7P4YqcJJh1DiEzumjj
DTUPZOMA5ts8a89NVZt4ssE9Lu5WjeRtgp8Xh72VI5izwyO01hoUACkKTco2l7AXDDplkovgc5WW
TX1HtOvLWIb241Q2SOQIkFDa5ziCqnG0Mzr2+TTM9qeWse2EGn5eXTE+y0gYY5WH8aVKxtQYBjUP
oUdTe9R0c+wd1dB4x3B23oQXwuYe5mBtD82PsYrvc44AtD8teBoYE3uZn1IvxctGkVfM7tZMBl7C
videNS13VQ0GdWjA8wwm2KjAu5boHYldRjcFOPtkMd/DjRDru1af37EmfWGlKyBBxX84x3Us45QK
ZdN6m0yN54q4m5XpeLWv2gEBYg4PIRtrqM9WxezSQWPcBWrbY7+joJwRb7qoIzXdXALpufVDB6K4
DKtTGhfaG76mGu2bYuouRHPoIlwrKk4JzWpgXvQJBzbL7rtT0icRQLfG9mtTNZu86Cmo4cre9UaF
TO2XizFj29sL51pfklOVcDaKk0nTEVBpTAbM2BBWv1I/Wvih5kIYNVR0heuU4Eiistdttc3JJ0KM
Tx/ac59FDUzQCT+M8ITbLlllYLuU5f0wpvjTmvUUdbC1nSfntU+66lB/1lXNhq1N+oFtkFsYFhQg
k6vmlRGaofzEmRiTRRpSmddOseprvBc3If4hW2wUcFrsHcMiGZjxtsi6z5QX3uxR4NTqWVitc0+J
F9tmf+on6GD4HH0vu+kWxdXGl4vEFViIxBxqoTB5StUBJlDL+Rp0AaJkyaip06M32eHoaU3j7NXl
fugifZf32dmqnd/CNEoUoVQeEu0nwksYC1alH0M1Y5Eh154BpH5HmopYl7GebUuS4Xc2OS6GTMnV
jJETIx3BVcicHXx4tWP/QV6YZ6c8W4biUMaR4FakxBb9e76LbDYihJ1E2qPGYxiTjsOTgoVgYbyd
o8Y5Vo6tExDicaEgADHvQccZGlTZb64CwiVqaD8c8Ky9kgtCB7tEhRpnp2XBW+EU2mUmHK7UEkzd
CUrkOHK8PRO64+xANAxivOEQGJIy+xOiDWNoxNlmGXNpNUdVt0jiXTdZXCHAWb1DKUkB3ezdruBU
WNynTETXDgwkSodLQDoGlJqn2jBdvzSTLxloz5iVOYwu95z0MCHzUqhzfNDbSF/xlzsQ47zqWNfJ
3W2clHdyr88pcE5D79e9ocKXKCNUFaWut8JihY8sbGwm8p35qCpjH9WlPNW2tq2HChmHsNVB5hhx
c5FQ+mf9c4k37bkaiVkj1bQe+qvbaPLAxUr9Pm/BG3bkA92+qeRMv2q1PvEDgSE3UlV+1xbtTgGg
uINJ4ofG0IJUh0xQaT1+JNe7pmHergPMlZuqc54d+HOnvnPWEI64tUi2OrRLamLYvPa4bK/fD4H1
2lUkTyEd1k1t9F2BtSFOcQWBzryfTQLvSDdQ20wZu9IjR5ugmugQqPoPEqVnD3c1Z2TZLty5xyRG
pKfXaehH7vjsDcQF9dPGZEi6AY96oXwRG1cr3yrBzS9zgmknPJH3Y9mdJ/DvyFU4eFs1YiPz3R66
iyRb10dGj4LTYBu/xXNQ75QnGiL4viqGVpqDKT5r7uYxKdbICMK0vnaN/VX20Qtp2sO2sRFQ0mSm
HBQE79Tzrgn1x7Y4JVUPlNSxfqcIPLAu7HQRX0Kdnh7cHQIYkCWvg3baQ5llNGNRxARLJfHLwQYP
oJR+i6Pv5cS0d2ozzpbowvEicCALynkbGpYOzQJubBhzhXLQHVgBxc7yhs4PbRA3ObExCG2ZsdH9
s0CFnuKSvUuVDppCBCj+oGC9F10BB6wYWSd0Zu9V4ucqPeYZx1erapDyBtM7SQydHwFVIhQJ4ZA+
ffCVyo+HFqgi6E9zGo2VVnKLxDnxdhNlQl8MUCzyZzOWE2QXrNdOneKOaIWxsc0AUbcBfwKhRzaN
v+jzc+NRmyAuTskFbh6lqj8tQy49VWsDDMg+NFMNCxapoFkp4kL0faZpiNnLod7EtS/xH+5Fw8nN
0aL8BH1+mwrAIrjtfhfVr4Jfe+fYVQu3xF3w1An5OmDf1vQ8rhlJPTQ49W2APILFOewyz68H3DYn
Y+zKdUwnydTtzdhzG6On8hsDnlYS03tgrPWrgZcHXMxm8Q8eZ+xJ204n9CKTKOURCngiQECpW/yu
Pr5G83SBOIFJZ5jkjvBVbHodAyriCdzR+3I99VH4QrPfE7HY9HoUeKNB6HFFrlA0sRqa9HNyhQG9
AKzfLBe5wXTgt2iJ40oR5kYDrutKTFd5h5Q1cd1LanT7aqytrbc4fwoHwz/CXfhdFWeFLKn2nSgO
Q5vmjLXZM2y4jNJOuhWIYyTgsXka6oTawSg4xDj3MweKyssFQ2aIt1Zdn13bpqbvwd6VL1NEPgqc
a7xuQbSu3XEdEqbAK6k9ul0QwONyfHt0NTrKXbJrSfLsZqs/R0JtkqTUKRLrQxITWltmwTlmROI7
RO39b/bOZEd2ZLuy/1Ljxwf2Rg5q4k5vwiPco28nRLTse9KM5NdrWQpVQBUgQDWviSAp896M8Iak
nbP3WiuRzDF/qRrOfvPQ9Xs/I1Qw36xewEAmAS2SZPeTWT1I0RCLLZITnBp57beHcZ6/lHIkPrrl
LBs6eGgalqPjWkdTuR8+s7Ey9biAJcUD+ErN4OqAATpSgtfKGKzw87aIhTiUJE/QnTOj/Upnrgph
PsORUcAMsmRblBS/3WxND/qNXHH8EisDi5A+I6psNP/30tFv2/IgmVeYk2soguGALIT0fz/4ry0l
5NUdeKR0uhis7Y2zz7LG3PtMerdlX5wV+RUVi+CqabK3srQE8ErcthW0qWVIr33Ud5HFRSfvbrF+
P3bZ4J6Gtbh3/aC8b6r5YvTmNhm9b6ubLnkOax8nnlFTjSF/nCUVj7DudMQEfW7TxTg39Y89essh
8CDDUE059aZP+MIQ86awOP87rc0BKp223koGsLZL1EiMoLdLEhbk5GlyYZiueKkUnKp9Fk/f+CcP
gWFzFQjDfcjhhzs6m+XUl3dqJdksSFXgpGJNzbyORgifrQYzwLaYcz12RT3jd2wCJG1A3qtRc5Go
kC0oEGlqbVmJRPYYXGoH1swYoK2MFV0xLtbAxdpjO6wNeVSeuUHbkgGm7s08HhY6gmqIliK3NrSa
Gr9WUIx8aJ5x5W8Z9VLEnCA/uWe/4wiIEo3H3QyTUq2b5g44XJL96xH7g3sT8iCYlxl5C0paTVN9
ZSpDQ+UGr2EDbAh4Xb+r03rZ0o9BzVV7h66FBWcVvD2h+eVNESl3eKbrpeoAF6xmfQPJx2XMOD30
zppvwwwZgftqooxiFDBwFajdv97HMoqk78Bnn2FTwq0hyNk8STe4slYOqHTeN9ixAf+5UwSuydgI
d6qjIFkeBb2LKe643A3Zw7JCamDBx6WxWp2dCchdMA6owwb8Dp/lbSikPFfJ8Fp77YmHSN4+sI3s
bmH0dMfeECsVpYQVi0cCL4fMvTdpH4GnuF3a/kIfAkKTC9PGrv4gOr5QyIOVTGfIEhwO7DCmGlt1
tJ3lK67PF8wRO3Y+3kFl/e3A0awex9elYJG4rPBDEOI+Zsn8xAgJqBjpQpYcWzt2exqfuOpK2PZh
aj/6XvNcTJ6xyZ2fILXo7i6pQi5t3uX6cNEMk9o7dOsI+pxmoNEhGIg650PtDe1+TDkmQ7nYMuA0
TriPPyxRMcNbCOvMFbl+wsCbxpWY+sRinYMtUifueShGsnS3uM1lrca3tbWWq4lSDMQ9daxr8z3O
nJaM+xWzTd6GhTM3oEwQffZ412Ci22SKuK9r51/9mFHRFE4YuYyIF/tceGI5Obki4YPbJxADkBrJ
fNPPlmzbdMbHgvE45S86wQRfTF2YndJblfNcDkcLp6FQX7TU5TWcMfgy0JlqxAM8XqTPRmGluxhK
nJX9UfUKb93aPTqK/3Q1JxcDkgxPsTZz2sI9WsIkd8NV0WUQXhnhhnvhsJ+C+TahCL+J46m/DhaX
liW2x62jeKEJIFabCd4X91TmQ3xvWW/Bs7ICtoiBfVqaILgemfNwewE9UOzSNn+hTHaBDeTv2yJ5
MwiI3Ip6djnmsF5M8vwM7KOEU+bx5GPaOz+dnwijP+Q9KfFMNHQZ0odM8qxvmwZxzfXJngExZ0XN
fkL6XzGIO4O5CD9EA0+LKq3Di05OXP3VvrhbYo5w5Lh5oTjZK+1nSOE3HiDe7ngWyQ6qQLZsdut9
SwcqDjlugBUZr1aqkrR0b0bFOFhpwa+Hf5w6aBnRcpl2GZ67nRtU1gnuEmhAvjApXjrCn86XTYpK
4WDmQSiDjuMT/F8q/4QZIJrD+ESjyTmyWLhLjYrMUM3ZLp8ZAieligZcBYgXmis5ZtA1h6PZlIiv
Mc5FbXfTVqrfOYJxnMKftyJ97Pv22hqBOJo0nYp+RA6SlTgwXgsC51ixUVynNCzpu5GDza/FSLmc
AP/BF3TcVP0cFuiBjBhGfExolhr2fiyLlAdsreR5YJWHVSOY7mXDIm7Mnr3A/zIbnjX8mQZv6OOS
8oCXt3BvIqoaQdSe44qOTQfRk20OyQY5YRczhvqBz/FXFiR/03QJG36DPAW/1ThMlbp4xg0qdAKr
uW670j0D620QTgExIRn9I0oIuCOhhmmEXtsHzQOeFZhWd/Yk091aq1dznduol/DPnAI/G5hYRc8j
VC+y87BgGuJ+KnnxSYz+NLb9VJIFD0pmL8Xiv3ULF7ReoArwluoASoKuaMkzQ1Ww4beK/AWhUHqF
RN3bzH1zVZCv38es2vfZTEMJXnm0cG/finosD0kO4SJJ2WcLz7kSs99vE1GIfZADsLSM2/ANFRcb
nzKe4t2MLxkACN97TlTLtguHMhqH4SWopl8z5wcqJsIG5ggX0Fge/wEpLOEUv7qrHt1YPJIZwYML
YOsym+7Jn1m2clZsN0wHUbw7frgB+/t2vyYAckYJEWVc5hfs4M52RV/ozZBdY9rcXm88ywFirdt6
cmf2or8Kk/ZhxKw41dZnp+/a/6RJ/n/C6r+TsNKJuf86YvUof7Nx+D8iWfoP/GfGyjJJRVmuHzrs
DYhNuf7/Sll5/w4BHXhhaPu+6enI1P9OWbni3wGZPCcMLP4Q3SIc50Mzjen//B+u9+/A9vwwCDzb
Q7zrO/8vKSvbtf4vnbpp+Y5vmvwYgj4ef5/+59+fD/B/SGVZ/3IywAAWTtsN2datlzD6C8aGSdTK
/8bM/7KyJht7MgSUZk6lzqdUFCLZ7cD/YCqVuU9J0qyXLuZqBYPZ2uLzISUJRlDYD7mmCoKji/p/
JgSaOFiAHgSt9bJqFqELk1CCo56b71SzCmvJfZH9w9ugOYY9QENkPATjNeNw0LTD0kQmgkOOKV6Q
4Pfr/fDgaj6iBSjR08TEKVn3lhcQLCpdcbD6+gAfnDpnszACIA3AadaGvmjYTFE5uLW1cddmRJNX
zWoMgDZ2FNVAa1agaDLWcnwvpVEYEWAhfdkb6WbDVAfvVz3XfAVPHTQaYObg1luhq9IST1ea9BsU
FQUxIgSOe56tvmw/vFVJPB8Sf66jeXUf5tj+ZT5cUheZPB5ZniYfk4cD2cRvTTOyiRNQ189/pSu/
q0LxXOG+GxAA/JHnlEGYOAuCk/R9UAFWQOlPszJdoJliVKy/bTiaLUDNiefcYyDVG5yE9tAD3aQE
bCBE6m9HzeNcNZkTPP2+A9VJBvQ9TZyFYz283G5JTqoADqrgTI1tdjJTiJ8N6M+5yHseUlmSyZER
pcfslxoGMV8BVPEzs2klLCsRB00UnUGLmoJRQJBl5tYf8gjuV72ns8chTDNJYeQ8T5pSSjq625gK
hNjq8FxFZ+SBL9bWpuZCLHy9LWx5nPwG3Cx3PQoKwW5Jv9yeOG1huQ8djC5UX/F1lcNjIHXMo9y+
0lTVMqlhbGvSKgmd59jqsmNZKd5waKwjWNZe81mR3O69JIHY+tZpfusEaokCTrAP4CxsOiCvAbDX
4B/qq+a/uoBgDQgHEAZhw8aaEktJGtgnSyHNjzUaSLJSM2U7TZcdwMy2c612JeBZh/Fnp0m0rYJJ
W2g6LdCA9OAonJlSvbYTEyLkjClDyRwQiObbQpJ+ZENXX7rWvAw8l+GJ83aN3/ITKEBmrsbCl2zg
zULx1KUpuh04XSbF9MY0YTcFtTt4bwJyy0qCC6xC+FxU5XzvJeK7WuFwTymYHbC9qQO/l7YGQW2n
5ma41mArCThez4K4CODfzri3ufHS9TJfIDszKAARbCx0NjUzONX0YGyXF6V5wt4IWZiXDsbwm1mS
hpGKM2otoBB7E0nuQI7BUV3NmlOcAizONLkYona6HzXNmFPq0QJvLASc40ATj2MgDDG+tvtK05AZ
+MOd52SZ9g9gdjaIYNSmmkOLZX0MRBOoMkotBAVglqHVM6Nuu3e5+tcu0eajO7b3EMx/5wrHA8RX
56bV3GbwGZRm9Fy611TnfrmxKA/c8UnT/bbketUEaO7njiZCt6ChJ5s0Re05pL0m6JLWAXZPsu9r
iGEWMO4WJwLQ8eZ6GBCU4LfxyS9xDRkTENSzZlMXmlLdaV51ALh6BmDtAG0LJWmfMPCfc84zlYdC
FUreBXhNunXBYA8w+HjNdh5JchBcM/mUz3YydjZ+kK2wVbzzuGQlK2ztEch279a7vieCFzA6ZtVI
6M+1ptcqZ6LCH6ENC+MvuU0N2fG1D4MDU7Hb1UTGk1rjByu2JuLS4+hZKIAEKOBeEHs0xpiLMS8c
2EdqXjhyQQKtMj+ak/3SMchkN0kuMvajPAliqCvzsPdnrDuTbW5mzSS3KoYVjr42KN42a7Qh6IMw
F5pl7gM1rzTcXFPO+YTBPql3tOm9aHFLMxIg0V3Q6IlmpNvA0q1uPmE8A5DAL8NwHO56YN1lmrCe
atY6Y9we0S9sEjDsfQ8bOg1/25x/b7Y8LDBi/YSvJkmu9Sfa5nJnEKrc9HJ+reNjChg56uhpREsW
nGrNgpdA4UXPsgcIEIGlcUIRgCdZ2Fm2FyAudnT7SMAgu/a4PUIxoKhO9kcT6JcB+n/eE9cQGk/P
/7uhPL1tANeXDgR7kKXxCdLqqNn2i6bcG5p335goEJhp97tUMwJqzcU3AOSHkNgcjymHp9n5hqbo
m8MCx4FjD1YlwimCwVHe+eG7330vxoKHlolCWBtI5xRPq2iJW4fBcdY74yNLbtgqYXDjrSHaJvj+
hARPrib+ExoNbAwArNXHaKbNtM2H8S2AfcVlEQZ0zP2X3fKDtNSP/r6D8S+PcsT/4WBKLtAOGBnx
SYogT1Wgi1lJdhZGoSJ3Cd19Lgf2gEZzRe+BYt+gt4eN8wIOgq/QwlyAnQiZ4LUuo8EJqDpG4+Kc
aVeWUdmx450qyoJjs5CmtPg2N4sJ8ITQTk7SFMuefHP69SDo0xbi1e5XczvrDVVPwqTrneCCe3Lj
zfoXG8xwiz+wvjJWr+BT532uvdqjb10PqTJ/C1avovDhalBHbIpyV8e01MkH2Qcz4xl9BVme2eqF
BRIHbHsGCmD3v14n1FFxgogz7y/vx3tmCkfJ/x22dR3pf9B4FPwtl3HOOJPGoavB6Imb1DZNUFTz
r34xOzn2zWocSdHGaGaSaxPUAM6xLomSub6fNSDNEYzuOWIeaOBNT2CfVnxGeNmJQ21dwecVCcPY
VuiseCILLBf5sGLGN4XV0TaU3HOtGTa+5V1VjYEbgfzZkszvkperG4qds7g0X/zmhv8yg3aFa8uN
Ow+Sn4n3lcgJqCEPaO+n4tqDJWfYw94SpXGqAo7Ca2A+D1InwVR2SilY7gx2gdz3YN/7uUKRUFp3
q3c2jVzf2LubzrMkqTD7HFTBXbjASLVIAg9BcFC0pPnvNDh5LLDpEnXGtKYB1VJukBVEuYwrU16p
a63uowXdbPl900hwWq/MrzKI522/ch8u+4YnBPHpgTFh1l+Ab56cSzYT8LGDhU4ozItgaY8mROQr
Nlt8m7OtFM7ettsBggNRuCph6b5y+swZW5x9o8EIcFylb8IHw9UxrzN/s+R6L6BlHoKKIG+ocUlJ
0hLpBcO2Ak0yuMS2knMyRr7bdZwPmHQjNkVYjmxsS2XVVJvSZvgsxuyhL80nKQ3gKK7CukfbmDlH
vPXqks2RHO7a1cEkXfq8+N1fPongQbQG1BXOwhG8AP6dtLznGQ/Sj7MMeyaCIxmmM1rW1ArSq6xp
eBR31A+mxztcsz+LWIctWblXaCz1waynfdGqx4EM95XdxCz5y1e3XevXzJCoeA5OerD0t7RMjRMN
iYMfA+piFfJtEcjtEEqCi3nvAmZQMneiyrEvlHqD7RDQdUWCJXcFoRO8MtaNL7rdwrdhk9t1H/lx
g0+anEcDeMBNnj1VU1ry+VPsYpNdVjvHtswIc3CrdOMPn4pHZNmwbTj6MJdbS2barBi6lHmTMZLP
U5zN4RC628LHvRq41cRzm0ewLBkoMvCOLjkyDhcvgItdviEMBUYXFVFDV9yiWH0dWqSfiSTg7WUI
tGmpf9y4GWBaRHk+uBvgr1rv42n5+MqVlUCb9zC05YTjnFfIl4G5IwEG1kqt1wiyg3vjMnr45jqv
uHYXi0emZjrMnrpPrSVKShJ18z9sr8rcxc66HIvc+Wb4wCeyfgt84zcUJYuQvuVS1HxaskO7ONS3
5CFh+8SoKtL6S3T+dECgc9cnQ0WHtiNURwyDdt54mKflCUBEgbxsm6rV3I04Bk44Saj4BQzEkuSu
6zp7x1PJvRWaH2tBuLJpF+5L7A9IoF7a0nokexu5AI23ccKGoFLeclp5BGeqAsN09hmgTEly5I6W
saDVx8Wpb2iZMZStaaYKeNMz9YzItWKDtvJyNtoRZo/j/HTALC8+Rjw3tu+sETwZg38RqWwco0wp
Hols673iY74RaWPuAtrI2yog4meFXIUnftnymBqtuGHGEolEo2AUP7vKCrwTwFMppdz1jUnxHSxq
2vT1FlrEGrXl+tzzMUok9D9pmi+phbk1rhNmxtycJg7NLK+qcLeirmFcfwLTwayq645dGX/0Xm/v
WLcx9JVfrE38vc7z+6qWHP/SNSocmyeCkr9Hxnzs3ZCdioJhJdc0AsflDQPJpDr/g/roBPm1AwoO
QEnDc0yg5ZM1VfYAnYAPqjBNONbBPkHwuAzMGtVp4knutLwl2lswZ6CPSjG/TqZiUXhvl1z2epdR
ZBhu+Iq2nJujzCJj5sCBROXd3FY+xNnYAY0nTH4KXnVvmuL9ZGfwYGu/v0mJ4jR8ktlHY1zlPsPE
m8UoaKt5Q5HkvaM2Skkc7rPkQjF1PfNVtjdkVm4dMq1XEPf2ju0/BCb9A6DtIyd3EuVkpJp5PJkB
ICAOk2VqHbwAfmlZ5ic/ULrTE3zPhkmnR5UUbWo+CW35Y2hlHib1fDv24xUECqwIZXAMXOuaO/cz
YEd+Du6osieNMQ/o9kAsQRrhxSFZ724DYHxRzlcWKTWXyc5IuHnCtqRxgXI2v1q8X4v1WG6PtzWr
R0xXjEJmbE50YxxCt1wJGTyLMr+eenquHXvoIDPf+mp6ohdabC3iMMCy/T8j4FISlpQXSj99M0Bj
4BJh6Qh4TJXJ3VJzlzb9s1+HaTQhAnGlBR5cVwiY9LbKdPhIX6MRGK7DRnwU1cMQ/jI3T3tCwf4w
ccVD57dpxzWn7rr+oA1urkrCH1SuWE1Prhdw6JfsR55DCZU+cP4qLuys5FCBmsUfPX+H/Cq353Sq
tgOPRlwNGBv36iZozX0N8GEfoh0mRoG/1w+3agyfeLlXNtiWoUuzQyRFeXbtbKbFz0I7mR0RWWt+
G4j52LTJg5oPeeiNZ7uD1iKNn8W13h3C4ZNHjNPqLQ7+zHtACsenPkv2rNS/6XB9hrB4yELUOUCh
Kmg/WPXfNRa5oYA2hmffUeuN2tTYgxW5XohcbnzDZDgV/nGShoLDTgHQGpv2danIPLWPfC//Rnri
GzNjhmwE476uaG4lwq+0QPl3MP1vlbFPq4vXsucdlotzERwz6gRHsQFOXk98D463wthe4z8rXr6R
nXyQ/gHH4D/VpCM4gdpXhU+uhg7tXioiuH3O0xJ19m2SxNZupTvE71r43A2I2t6CFD3C4Ji2mT/w
JGyk5dFW6U3BDqYk7QHu+TnEMQgd3yAHUZVwBsIUqLr88XHoss6mi+UPH87gqKi0u5u5AoW9JGA1
hwkJKGujHYmlbvL9G+Zh1LlD/qn1LI3uo3eDu2Ssz6GBGjyn57y1R0S8eTzQuedLU9Il3Rfudwng
nuTedOPqWCiJ3/NSc01ICJDs8e8h1b3t7J9yaZ9mwy72RdrsfKJdNwt5euLtDFqScOdzSagrC29D
Oj0NO7NaT33JqchJjJ1K3MOyMH9xS8KJSZ9fKc1KpVega3VPUNiGDditGt5weYe+9IPb7i/IooQ5
E/lX5SW37WivbJctYg+wuTYegFHMIBmK4q7gyG0YgHkNk20ZvGtd4hFyuJqTJpqhbfixtc3N8mVy
SbUbE4bEWNFwcKwb5lEHg8CRAwL40HjSPpWhPC1m3J4Kj8UYok1YEd14GhWR1XqtdlRcPlK3Xw4i
W5EfOrz/7D04Atvx15rGdxNdvLWdHvtKcpCb3Yp5AsvfsSj9Y5Gxq5Doa2VsKRYB1CBtQOFpkvwB
ATxmVXkSRfaQDlNwmOmUlQHHA7dfr1Lu+VFaaGq1ZKRkm/1DN8d3scUmQwBb3HRe8+dwtz7kX11p
ryfGfs3ooJacYvzOJIvtrglvCE7yIoW31SpvwnJ6F4BS9hk7Z13ROfg1ZphxPZGdZ6law+fFw6a3
iIXusJnO2zqz9aNSVlLbZ3G5KPU3GuJjrf2H1AwY8E2PNfPWiLkO5bNXOKmboi0yOipssUXLYn0M
HsK4O1BLVnd6NrTpaVhFdjAfoBRISH/cfBRdQ0g9WA1nUoWLvfKl4evWegFlnXIJo3rudlzosKCG
Rhk5ZcJKaai2jOCTU63Mx5Qt6LLyhA4FPY7irMk5bGJuMHLbOo6Ge5+p19Rpo2ZsYduRnNi+c+pv
WAU35Bb4XFkD4E4wxg4BAX+blKimxZJerNLPb+qOiBV8Ne4uZNJQ6vKhDJrrKUxZ3Go4DqhLEtUp
3NNqNYEC5LX2SCOUp15LBkWw/Vrh1B0pqNo7qQeENFN2vcLwV8ERZb+7GyjX71vTi/fkN0gbgzOm
1vWwtumTFWbXNiAcZjSGC6kacV2O2zSB9GE5cuDCqThn5v1hUAWPOkn7gpvku0r919VCO7kobzOk
nNGXpmLRGZ7JkqUbOyM6lUj33FR7mL5vjH9YGXQPE14E2KtkuDrwsMGQvvsM1PDZrg+ZRTmXzLO9
C255ViGm5rj7VFkfvsWoaq0pNPHkEIl1nXl6BoRbpc5b0d1zwj3jui2ehK7XNTzuKEmzphZ/M2nO
rZ0Eb5MVPy4D3PbSoBpHoJ/IVLDvewEObzYjg0JgO5n7NRxOtXVOBt++XefqJmky3j2JMqUavEvM
ULRFQX8cc/FXoOQwOy5oPtEpzmTGq0bcxJ5FSQGEAaq0t2oNPtyh/mwXuZGy6yPTkFSBw70dVvl+
VgG3Y4uOVJWIE4vr32b0Jpog5MekmSpCRs+iXXk+my4c29neN+mJiWe1bdHIEOZH/rmu5GatbtiB
llw2LlwaMhNMtpUCO102ioktVx5pBeQ6CTPosjxFWXtrlOXDMJfyGlDZQ9HAqlcTjyo0LLjWzPxs
BKl5O9tHK7FP1OjerFHcOB3ZhLA5OfV1R+djU6vg2lic5c30x50s85+uD8SjKSgYkbWAScT0qEhC
P+K9ZfyVo3zLRvXFAG3CtkXiRzsagfC5hHJiA7YsgJbiIJR4yWTHX5Fw7wu4pNXrRz73mI0XRakV
5nZhTS++GZjcaeeMGwdfeSdhMdvkTJRMY6JOlrERkO1LV7bqoOz0ZchBmmdiKB4IRdME6L/mPzMF
RNSWydHMntvQqW5qgZNytWDGL1XQ7BcuiLTih/s+9FMNrKE8EY7X4TTRD3Kyk8FhcEf+ak/Ez3hd
svmaWry3c+lu7pHDU+kcXHVue65sDuGV2FPVUcwr9nVJetgyGKFjop/fKs9n1ZV9NgBooST+kn5l
AqYCkGAxGdGs+6gaK2L0BYUUVXMmyUyZ0B47Kx7P5cXi9EnRfJD3MYGiXZnExrlMxq1D+RWRZxzQ
USS8RKyAixt7NGJzzkuPL3bxuvNAbzCtmt8inGMOZnyuVBizoydEycllcHYoubIrkV9iMVKr1HbL
GnDoFtIr7NouZkxfulcDuaRt/SnM2QX9mDEC+pybWO39wPrycuwsShoAVihPDh3xgKIjudOTEuVI
Mhwpb7FCjxQQgk1r6R2Stfwxu6HM4TUnCL6k0QhT7E2TuqUomTFn1uTvfds4MjzpzpMcH8uUMZ/g
wYGiwEwAo39xm/67aOkrTU1DeD9nwNIFmiRc8JxSzO0F+EDAiLl4icvl0ZEgWygFuXufLBgN3Faw
tblvXXkr2vqp5+u4CWMKImwd2hPQtezWNetl39pEs3EbPWNI7aXEkAf4lq4QDu2BezDmnTQK2/hd
EnvdGTKmvCEJmeChIsQzc9x6DjOINIPp/mT6G+zkjuKqRx8hQFk/VTpYIKhnxNWhy50nzID+tppp
4GpxWfdH+fQh9bpLXVG9K3igId0gvlT7Q0HsmosNl+UMQ4pZPwiJAyuuLyZg386+wer7QGnqV9LH
hbDJ/meK362G3E0mWH06GQ0qX1FCd9onCEgEuddpRIQS3AQj05MwkS+DD4Jf1Gf/nQOIbR77OPjV
nQ+Tg/JSPxDT+O7A+03ccMyQ8qi/XAm/OGLaIbfSu9/IPcE9oDrdOeS+KelVn9nkvvGRXpaGF7Zn
vORRjbAI5sjmMw6QZvRNcKG77IYGwdX+Mo3rl7WQVTPzS1NbE30E9Veus8e9/W5eyVH64NTakMuv
U6P6MBLrogTHZbYzQyFTMu1tdqSqa9yB5ORkGUwHNOPcOoLQ42rUri8iPs0SZ61FqpcRNlvvuTWX
U1KM77JF0p3L/DTGDNcYVZ4nftCDWcGAqtTVUon07AbDuxn25SnliIEtB0OUD+d9ZDfEyT5r9lTw
gODScnYbkkEyjHmMHzxGI7xKJvOy674PUDkWicvIP27ohLf+yZE0usVAH8s3xHDCC0r51XN7MoSd
wfTrMU2QfFjBuu+c7ikX6c70V/fiLeaANzDTziwiwNhPhoPp+nzw4+m6KcBRCcaIee4YB+J2ZGF2
qWeiCQyKU7/Mt0vp3Lsmz8Ymz+JXXTjdKV++r8E2xf2AtGMArdAS2mkcvhgImOXKSqWkOEXgmQwc
3lUealzshZ5iUY/KYIZY2pDsSx2LTZ/noFkzOXr2AGlr07VumhyJTpKI6bSQNuJRgact5georEx/
C5mVj7cPs6wu0EMhOk4Slt5hPp5yZ3w20/jEw5S5Nw10XgOZZiKcM1RAYRBjKKGFzSnawGW6JvgA
Zr7n+7TovgwPgw1YhdqOYBBsc8UnvGjZf8ZpLOia2M/T3LA5KKCIUO+NQpsDZDfPURbYxU1iS/YL
xcyfZenaqZGNTVDsKs7VnGIIUJuKsKhMmuQSTlz1Z9vYN0H1SG2H/KjPGb/trWRn+YjfM8/8mr26
oefPjpS1vUANOx+d0uCWZ8Tn2LATQsIgaLRDeiG9pMMFAiL8DhRivBmm7qVcxCO2tKfVEBNl0vQr
e+2qkS0rZXiGtSTUEkr8Vll8uTbLIaEFUmQz3z2MUivXKYq/G1a+Q3siFuH/WMYfoIUgklpIFSw/
the+si9AbYyxahpQVwktsVraQ6qlVjF2q5SWrldI796l8+JMtHPskfRdgxMry5KOiDePg9CmLdaZ
6mep/pqu+PXxaUH3g0uDYGuMP1ueL9aCVaPf+Rxwp3zP42Z/KOXwYMa80IOVY1evi5fKbz8hw1Un
Z6h+fWh1zUS/wZ4oE1M0X/l9+G1Mp3mObcn4WuvBsu6VsQynXLxhPf6wwhNPRiG4hBSWv4mhdwgt
G7MTnEs5kycCuyK5MnPs4XEfRGMJTL/GOw8wadEAia8Jk1lR+L84oKFEji6kFfwIoHgY/QxMGNGg
uXrcv/C61XO5Mz2aN5xaqKAhvcMzax5Xz2TZuhb7vKEDhGM2GrV0rdP6NYGHzSsQsjkrogsLP8xC
kvDICGrnEn0/mx0ovNoYOLShdtOKt84TNEgSdv8d+rcGDxyPzcGRF/1DakWckVtsZ6kfFy5LeK2R
AwFN48z+Uaz0T3lF7m5e/oyw+2r+UdBpGZ1MTOusFJHmbPqtGvujw2/J3ISZK1QLloObTqvtmL98
TbjuGBSdUX7qMB4WvJLFP6w7vFeThpWSSKZfKsyEBV0Y7xMOSRs+VdUh9vMfhSg7IhL+nYjSZA9b
J0yWCWZqQd8//4PnrvJmkD3BX890GSXhfRBTP1znY/prp+xv1r7NOSi5827Mpg/bS6C5ogTM4OvY
mfUb2pTjzRi5GZCFPHIlKz+DoC+ycraypmKOzp5s3NEUNZHe2FfxR8bD8k2HZHfXx588zWyWQMbX
SeN9mjQFBTbDVGsNa/yGZZpcWofva6YlLMVLrkWI7TK9d5gRV8l8SS4vk6gwFgTqscYwdD/whnP6
uRu1XlHhWYzR1+9djGv70iEfKBvuOXZn03zkagzu5yvwvYmTM+FrMuNoHDvISR1Ck2ieWGJOtdAF
y+Q6VPyhghFAU/jZnZ0wnZZIWqFNNOsuC4g89F1xbRvFK6mi/DR3w7RrffxVLNHYS9OD2+Qu2pRF
CylNrabk3E3Lr7wftbSy8J0fNflMTKuE4LXK9+yoGbDPZ2qrG3b7XOg6KDeZQKBU8arJieOQv7yC
0ObLsRbJ0V+2dubMeyzkXJRDj8wrms3BxbfpIN60eca66nBxjjg5cw9qZsk+CSqBD8HC6m3GJ8nx
s6zz/LavXg3AC8yLZYztM6XFG5vMkUpkRo3Fs8vUVd/5Ylw6ozubfTrtJNrrHYuZOwkYh5AnBd6V
neu0MN6x6D6myEf5kpcfPTrSIWjifYugtAOrsIH7tat63KWNZBbDZ5RvtKncY4ziNNeuU9d+AD6O
+1RbUKX2oaLqiLcxilTf7OSrp1f5BfbUUHtUW21UXboW3WR3x/H0r9PO1VDbV5lzM6LSRtYGNWsw
AFdRyFqrGWtrpv2t+HERtBzGmmsa79+L1KbXSTtf02n+ggxNwkqUH2TgnGO8Ns/jfKm0L7bQ5ljs
4SZPQWgQR4xaK3rZVXtmc22cbU2giS2RZU2E1k5aEJlXQLD0sR5t8VFI9cFKpaBgjM22Rmtrc081
tedWULDbpDGYnXisjnnrUlYfzZdpCX5xR7knCxjYTkVC+3Mr2p9RZeHUBT515WnL7oBu1608xgHa
wCsVLt5GW3mlfHL1BBlZr0FwBBPBwnoKkS8dwJpVKY2FAcfv1LMtixkzCObTZUglBRswhzQGvN5H
nmS0G0af7vuyoUhInocO/BBy9hyRC3tIhmmHkzJCO7yiH25qz7yW2cXVXmKToVAUoiruUBYP2l3s
ITGeaK0h/2KN/q/Gq7p1DFkvjR2xHMMNf2qWnc70H+ydSXLkypZkt1ILKHwxQ4+pO7x3Ns6eMYEw
gkEY+tbQrST3Uxurg5clklmDFMma1yBHIe8nSYfDrulVPTo+s97F5+S+K4AfcJ5R70ZizZbYN571
QobgusQklcTAwz6tC9Ss/TQa7Bb/U3vpQqccelDs4uKYcq7B3Gd5zJOtZvxLR7R0Q8SfGgnHGVkq
uUbyuxPpc+Hnj6ZP5jjw+SythChYHmPU4Yao2apvUt/j1oOHODenmyny/pyVnyKDafT/zcLt/D/+
lv8Ns7CEF/hfe4X/1791/d8W5tzf/+wXXv+b/2MX9v4lXdOD/Ib/XDiuy7/8O5Qx+BelQoEIXMf0
RBDAV/wPu3DwL0HuwwlYkklPYoP7D7uw+y/L8+EYWoiFpvDE/5NdmPsXzuP/i45oWgJukLQsM3AC
2/IwOv9nuzDfpl75RHFZ665mQ9pF9jVrvsVAiudkni7TlO58591EQO9pVDnFrC7w1FyiAReH67rH
tTmdPh2G4x5OCdW2vyxqKA92TVwl98uzDyXH8zqNn5YlryQTSbuyc7Lj6CEW7lOvYSRVjvkG9f5F
uFgulUmKXLHdH/upALmk93HMInU1YgEivg3AJJDJcceYpMSzRF/neOS2yQrQHNmXTUP2yzeAmXfk
LLe0IkjnsSgYDWG/4ANhoz8VNbGDltDYlL0C2MEsFMu9SbdlXhBgaweCo6bsQxov+1NfPZQ2WR23
lPc+shJmgeDkJBE7P7xHOH0wKKLZ1ZvS69VxEuu5G5yVZKxo0a12Na0p1OOsVLQHVZC1rAPXZWZX
K7Rpp7weSadennIx37muup+c4q0oSS3KOPuQ3F+xT3/YLqlcY6B3iOk7zJy1ThpFeSvByCQsRJHl
n+HtLqE344/OYkx2UfRbukMQ+qz3UDd87qGUaPZCa8ZbgTEQ1BL7VPqMLIXJZGRd5LLr2sDI7kJw
Gtd6UBBfehDYOVY4WHTlEQ5wmAYeqA3O0e3gj/G1L6KDPXMTx4uZbZcexu/gz7eBttQwoQIzUYYM
i/67ZGu0BXvzY62djXLSCEtZ5oTtHFD0aVVQrBNu2GVPfGWJyz9JAvtgzkCuRUpitdA4e6KM1kRe
9lt0fhx207lZryLDYC6nIBGvFiQLzDVER6JKHiUKF58Qyqnfs/UdWKIdho5OaeEHx5YkZOvgHlro
fbLnlFYCdap65ix/6DDwpVw+y7LAuQ1a6F6q9GWKgqei95481XvItOtaj99nyHAwL3SQ27ClVsOd
4ZLrn/GND7F3880y2JPBOdNLGx87yLAbz+C9L/qA3VzehiicCqURG4nvZn8jM5hPMm4aQqSJvTMk
LV5lUoO9DGIgX6XNZnJd5XLKEYRsHwU8xf1owiqxieiREAp+FbnDHlz38hXYNy3pHT3nUSJ3wdVm
m44zu2sJ701NOE20TkXSpjmMFf/kcffTQW9hCjGhVZnE94HP2Ixv5hKHuJgyIFmfII4xmkFHt7PK
eAJ4hmub8qet02bVni/OtqwbSgKAhYZN2vIDDfG+wIeAWQoh0p+58Gvcdc2qhTfTanUAT5PiDyy9
7mWGS6bN/qY1PjASPygEeQdf2fpjmgz6szscLTfNjmuqgAvO1pUoH4YLFKEaSXCN0YhnJcfhoalS
rwQIi64fo0tQ94Q+zZxFpMvCwFjqsIPWfzCzdWbtky2uUABD9dPEmvzdFdlryscXugW9n61Ibm67
XqxgdzJM43Js0EX4rO5jknt0iUGB0g4lK/7E/ab0MTMP1iFbwJSnWWbtKl6DIOnMcPZqdnO+pzdN
Yjl4C7OPLpdfKijyHWG+b0D3JcQD5WFf5IJAuY0ZWsEZ4GG3M6N1a+m2Z+XD+ZgG8TC3DWIdZato
nKzWvOiuSd9bOpUpAk9Ptam+LVddBnZ4mwVrMKAEwDPOQJQ/Tl9MQ0O24dWwiRqLPIPv3ssC8oHu
x9Dvyc6VQZYc3SRFj6W2JIr5Gvk+kco5S79Y+udnk4mfEIVuxvo+MYl7pZEBBGLe80tCL+vkQzrt
A2vgKTMY3WWLWT3oh/rAsfAOiNvaDPiKo4C+uNKa6O/2gy3xTY9SxPi9UctZwvnadkI9TRohOJNx
cuXqGRGUzdL6UgrThWuDzK7bZN8NZRNWDYFXVY8lexltnqeovYDJo0+Vl7Tvt/6mr9NHp8Hn55V+
S+aYivO8h9yulHP0SjxLrgV8xAMz2Nneu6w84wBrxuO71tAXWsP5cwzaWna6ldExh5bBv8g7nNb0
E+dDcieLh9ZtfKwGSFezdA+tb519w6apMOoY89Fw4f51b4n7jqWX7TdyFrejkoBhdkjygBbPmULH
GXclZTJcXEs4YZbzVA3Nj2hwIyarhpvlgtUL6LEikJtlMn5XTrD6x3iVpv1B1qQcWqfjQULoS/U/
T1Z+hiJ8NgUVZ2U7A3Hk2DSd9MGFZdiQ9qW4/D72IioT+qufpfrcp1inZtMk5eNx++5T2pJrZuyg
7PkBTJ4aiJmYYUAEgTYHBoatrCPxvYcsgavciqd5B8knPgUdKMzKKh74OrDFjqyf3mYA14b8ZIE9
hhZie9zVNzqFdvRED2FgpdE2nscDg88ha/Ds9rHFXmPh5HbWwPkwfCSJ3YTZ0OINTJyCxZHigpJa
JGIV9rrlH3p/yCjSb5toTfFocVH156inExWVR1pSgwP7ZYQ2PwjxpMOHWaAU9kALxrx6FYSL9knJ
U6AStu9VmSJjDoTzJMn8CIoNeW2WOzVoRI/HmgaGQnY3FsyBgTCKHPwYNyl1vaADCv1K+sXYWyoj
5al+W04nwojUCZsO3WzUwCrcRkWa6S87z7ZzJdHxypSVGen7DKxvM/IJKOaIWkj6Z3BNE/n6sojE
bPxIf3n4ADalf52ILR8nmyVU453aBE6Z1e/oRvkalHntsJ8+ep269pV8n6Gy7ZxVDacL7lQPvbfL
VvBAVcJApsI76eUFr8cYjmw8WofNUTaDHmttehngpVXbwYRrg6Y8oQBti16a4ZCGGe9Blo4s5Pq8
2uP4fQTKBpEy8bFSzN6hIUrABwTqbOL2U1L32E6SmHGcg1/Gb3YyBnKZXWswKrl0FHn+m3j3XbSl
YRz9Y+AWy4bipmhJxNWJ4R9DIH1rsTuAfcgjCA7zJzMMhqIYE0+dJu8LM1C3AlBVVKZHQ/KDJ93q
5it/zGF4juNx3JvW/Cq6rt2NAv05Gx7JdC1bOhH4cMT4sYyFv7MyLNhBU7PaGOcZoy6ePVsqwHec
TLOJOwJIDH4WpwGAkfK9HG0trsWUAtSWRXxXmiBPc0LD7hLhRFf1HtAPkYYlxy8Bb3drGPZwyN3k
Pib8frRJkIZF2rkItbgIXdu4ow0BugtSG3AXlIxa8gqJreApirKtrVnUIxC+kSV45VousHCeJ+8U
0Pi2T8fcAIjW4UmBocAaevXm029Sus5ZdnGHjFm/VB0TfM3ShDmSZJEfSJPT14OFOhxAoooDLMO3
IB6/jSm+2uk07JUrsdEGeG1cEgrsOaxLahCbbVxarU27hlfTdw+GKA5l0e1RAvlwHrqoe4gNPOpT
U2SHLkziLj91uv0b1/61rWocTQKVNXW/il5ER6+Lnk01RihPmFWFe8SAg++8dd6FkdCjoMtHR5rU
XtRo1NZCcnCgvyrKkV/z96pk9ZoGqIeitbGqiuEQxNPeCyDC2Uvj89Bmd2j5VoK7wv/HyN5RfGFI
xTJzgrOrAzz+UVFgDbdRywU8JQ53wgsePkPeHDD+YDrEHd4gYR8A/mx7ZjKINWWY2Ti4yNChOqe8
HsfAIn6lVnqEx07TTgS7/2V8wC+ySej72qb8UzHGzRGISX1I1WUW2KG7zFgTR6jetlud7dHBlFif
NZ6Q0xjoo2GSamhXN4Ho+aOpyd/BmEl3fFNS0EPqo6JGpvDLfd/RQmWX7U/qsP9M+ik7eXTJ7ezJ
/KEuGYsZ4clN39KLFPPqyzRobU07Vw5dsCgLrFoZ0aLBwyYwoMZFPlUounowOvJkCdH/uOz8TTAG
0BVmdM31rxCo5CyTyLsAaj/EJRXYjfWnN5yXAr89bTr8vLSyvttp/ztrOA1Huj+aaTxaRfSzztlt
0//kbOB510AxcSoTPrkynRDQmKZxfC0uK/cO7U9LX68LN8A2Bmq8sv03s8GaWlI47RGA2TT1wI1N
PqOzlrvCBqo7A6nLjB9d9r+mJj6l3A9cgFAHq7bw/F1InhOAKa4oOtlxUv2VP2d18cvyULQkYnvL
/jK4Ie9I8LJUj+19h5WfMOaT5THPDlgFZDd++cHyQ/oA3i+RH9IHLNYSMFC6YgIvq3rkqgWtxmIe
TARn1tQVtJ4abA+amd5ttfzKB+MoVwTDrOVZw9fJxrQ5DRmk07TmW9ZGrwYosB0aLQ09d0Om07Bs
se/2noULSgbb0mqeOkYf+qvrB7XuC3BRHCu8vg9ZC2lHAM1ErC2tml5eOnU2ynP+UvPL/98i4G8u
R29vjt4cBiMLcbd2YbrMqj8NRY1SXYsnLYPx4nCtjeEj7EuvZt9ekhaN0+9WYMrzRnPYTZ6yERcN
AkTqIU81r9LW5ijC/lVgERni/kYeCTSOb1+zyr2nrlw/5BYcZwyMkIFY9fsvvA2xdyl8ivNCXYuf
tSQN4hWB7fjhOIyv0T/oMOiQW+zKXN5abKvLzK04HUR2aV3H3pl6+p5VWx3cwbyXPc77oqaCc4iH
x44J/6EZXmRMzo4+6ZeRB2pnJylgJWv6oz3/3rDlY9cCxbtniz6d2QbwscaVvJoecvAcjU+WIV4J
Vv+xWvxGqvnHsbV2uh4NsSQ77OHPLTvlDRGXP5h1mAryV/w/vG9QeBljgPCbTA6OAhIIBoLsYYCL
mMrw9YD3T1QbA/ylU1xXxsoIjA6+bX0ZXDMsczw6qj6mNp7cSBT7NudDLRZaZbz5QTvQ1eQKQ+uc
/GyJqt6Ypba3VQx3wowPy2JzsyogaM02d1dY6ufJxB8R2yWUQY0JTHrsGFrL1Afmtmc3Cvpt1OGi
ryxjB9PgU1pufdI15og0eTFG2zrGvfVsEmSJZRGFnjUVO+gV5463xBGGLHv0Wt6p6epNhXEf36Ue
kGgMX+VO1ME1mQhdjK2HR+YM4pGCL7u/Ncki7/oZVAkc202cQFVFK7hrEjzCmAzZoznNSXxTypHs
8WXOpoKe5FMFraCSWxJog+0QKoNlTclE4jsbZKj1Zc0M72cwZxhn6CrLaCAe6ztRtxerdx/SCucG
YKl3LP64kTzcNDNEiH0cCHBuII12NMXvSiauPdghhmLrCgzqaqXmG3sSYzMj2bQALjZDg3OnT4Mr
dxEinVW9d434iJOBUwosZLR4DVeJmZJEy/5Vu+yOjTw+a6BnqrHFxmkhii+cdxuTG94AJD/Lp4gw
HD4/MbaYLykOrKckPbIQZikfnSZ/bzj2kdLru9jtfjqjv7MF4vCaV4DU2R8IX9zn83DnJM0J7Oh9
AcSGpRJGi7yvuUul0Uec8BEnUQRPaZxpQhIljaDGJXeDL53ru6WbaUWaJrpY+ZGhIyrkTvAX7Xtx
qiLD413m/80qwrNJjNmDi962EoguhR0ccrhMbEqR/5xguHREL0CHp2dfUjDilcC+ms48cr1/1Qul
Vcmx82k6tpeEc3zwbm4Ck5nXFYQ1o9gvbfNA2SfvI8Ek7MnJ3DnxFLbKaPcNBDFkNX61iMPcULiM
nVI+9T5wqiAvKYkwSfIn0KWzTD6XLDh5nCov/QXfb68McatK3zkGpKg4TfzPIcYTgZ1zE83tuOOS
2GE4DbZL2+aXEaheRKPOZgncL8c5jZb+5WsFkEi/ulxDmNSSc1rJkwdgLlmgegTFGOqOb+zIEc+a
mqSRVXE7tL5ZljXcTaAef6AXkd2ir1WkE5aIdp8KXOuwp7gVT79pTA44PTAF9ZDqFc8SFy1ceDnp
r4E3r8LcjrmEnk5nxFeYPfC8BmEBnNzVNKAbBJk7I/0Ab/YzuxDXgdR/F1HyrkWjz47v/Bi2R6Go
H06p/ACByxC5RFAaqIzekCUh+E+3IVdPsh02FNkip9WqSC6EjydMo839oGhRaOxy3PvE9Q5F1nrk
UgqQynGCkpc9efFk0xcdn+mv5c5U18ODYDrGTbyPjbwlG2k1oU1vDvOgwDsDA0B78UPpc5MjOoUh
U2ZguhTtpC1J5Z1ts9POgWL54iudIGvzyCBMULVKOMsW5otnwNmj/YNrsU3EuS+Zt3yTrR3xB2PG
ypk56gQX4+IMwS0HF3W2g/FP9mjmZflBKmfrqicLOSqsWxGFjSqeNRFE5vvspOfozR55M9DWc8Kv
MuN7XDp2gQ3KRVwvu7IDaFR377FMb26gh3D08Sc6jnsaFXozB11xGaATo/JVnFp5eY6c4JemKcBZ
9B/RdG/mEEVnY1tqtL1Grl9PV317XvkMsPu3rSHVuRl/k0KdtXpr3KuwInGYGwMmoIOjgwn/TgQ/
U564u9gwP2p8LlVujDzyjb2Le549n1W0OVB6Mhk7m4eKIkEZGimvOc8D6Oyn2YKqUi7HXsttZIzA
Hlv81wHlMIb/yY/THvjwQ2C3hypiULdw/+PNOVmZ+41xEBcF9hmDBK6haV8pA4xF3jhe+pifz5L+
Fcg/8LmGpzmr6j8LTYNEbHvocyMHp5y/s3ihT7exnmTs2pBx9E9TME2OFKJjDAVmVs5nMS0NqSoB
6m8pAYz5QJga2qonx3hRCxXUXnbB3y0Z8YLvOSZTCvH20IxEiiAeQU3lJeApMd7ytjXPfMuLTVHZ
Hz7ywj2Nvdc+wfSHoqN3QYCLFWmwc8jTF7oJux6G31yVN2Aen1OLMwaN3nhrNL1J43joUqM8rsXH
S/I4GH3Cmyq6T6P0NS6QUXNojhY/BBr4R6zhPXo+Gb75M56IBdDE+5q5b0NPsjIhw7LLqc4u+uTW
aYtmFCrgWTGUdyVBEYGcSwUDb2OGPL6to/m7rf9GykJdIXAeFsJYlRP2yeo11WwlzZHESdR+amVi
0DbpVwLrd+wscLbxgD1KFvJW9+K7Qa8vbJMO7jJ5rFhPG8t1HsSTaimNjar3ziZXNuhMgNaKQ+pv
jpQqxyfaboBrACxBtIUXTiKfg3e82Pw1XuycOpzCyS0+nTMa80vOT5nr2dt3aUNTlOp+FZPD/cEj
2FcF3GwAe41WsFzmMTpznPJmGEm7ZQnRvgwv99y+D6KU5zZgvJVmcqOk5OZkGc6i9fN1TLIc7nSP
QLFs/QVomOl6ODjVXWYZT2aBTQb0gtjiwT5NFPel2rn5z1OFLRF17cs3CMXL+ZeTzpeCl46TgaOE
6BeUQczf/3lsamoGrMdcjsfa5PbPJGpp+0BxJ3YNICeV29xTCYpR5+/6/lman7ySu3ZktR5YXEjR
XU6ObC+E2YkGBA9VZv52jeVlFNTnDLLfT/yf0zmU90Kr3gz3Y8XrAZcN4ITquS87cm/0VodxfJ+r
45gXKC8xgocofnKfchn0hCtOV9wdcZNfE59fdeyPfl2IB2/xP6MB+lo8UpBFxKE7ppwfJmoKjhYz
XFDWDha9hi5/eQOLLmDXLDjNwYNrU6CrUtbv+HXnJ00ZNe+X+Ngg/G6GjVwdkN3qgByY1ad08REy
Z0rSETOCvjllonhdIuE9+aX9REYWXq3ZPxIc4la99j2AVAaL6i33ARVxCOvep0nVwV1byUPrkBko
LQIVPguRoUs/x37nNs6BF0scChD9l8LnYxLzS+sN1nuERQM4HcmXjj9Gp2kMH9Vz1FANELQOLuF4
Rw2aTZeMfpw6DbjGhNHVNRkUtiA9xJ8o/mrTVREaIrsGnU2/ld38VBLQhe5wJkbju992oV9bf/1y
oHWh5OdviNUtWt3Haa5DAmAndk3yukz9p9fVdxmAdPze06/Fj3An4CI1jPrBTElh1FKieLK1a+Eu
oq/NR19lIGur6aHrEGoKTJi1JF9apA5Y4yZ7mQgSPgKhYaHJiX5E1BZCkClA0H1q4EJraAqOMPmG
ZhfCz+sC1g12mjR82KnW2SliMexGbR8BPM9jKiECe9fOvuSoX9er1nEUTszW6dXOja+ZlYfUxV8j
8k5kCI7QeVZgjToIQXKAENVzWecfxslqmhhqGoiJxSfxSfwJqZnndWDb9fvZdG2PvgZmuQooN9H2
XV8uBDXrZJ2N7IBzEtcVsLjNyPEWchg9DmmS8zejww7gtKcpuia/eIPCR4x04r+NWfxaOegnx1d3
3uw+5dog69nHHNw9XaG6IXKU9eiSuCFLTe+8mM2jSxhF5VWAfJc1V7sYBq5UNsUpvYs0k/pHKhag
nyg6Qy3X/GM1xrBL8tk8GDHobeFN3YMUHuu9JA3zQvq7QGomtq4biazXu6Gt+5A02Eq2ql02tMvY
DCfLyb6Ctfi7aA9SBjSYIMrTJvs1UKqABgP6n5jSu4m0DlyQbLCPRYT3ircxY/FnrrxDnUrAo61V
HRi3ISkAtRS5U+ydtLor+Cue7MQ69g6k9zbgN+GsMkIjWuUE/P5+Jo6KYPvRZlGvtbdvmii5j3z/
lPjRCwajd4dgr2xBXLZm+sD+bKN1XDz1jrgvWt4m7YSbR2dt6BNdhVrif5Xu6Fxdu7yrbEURhcVv
L9uUVTLYpd5muI8oxwiMk+3E98XsI6Yb3ZXrZXJKYiQQLZzPUfIEtxq3ZJT1uP3zL747XmhqjpRR
Wjf8Bd921Zg8q+UDVp++4vkHcNaeS43Nl7xjoLohdHHW1t6veCTvn1isCKIk/VMmxLQhEPNigoex
LWXyjE+j2zrktMJR46kG08bJ43Unh1QEViHKMgJSrPkT64r3gLBhqNbwngdlgSUasndDjwUIGKIg
dYlYSxSDUCnbpBWjSHy1R2KngNDcsYkWe176kPKtq0mvzK1Q6m9wo+cNM/5LmXC/EFn6i+/CQNI/
oeh4NTZ1ANAm52Y4ZAEcnlFLYn0X5szBNYj3wfeTsJsQQ2O2BzZl0NweKgCTxF1vjCGSpt+972Qf
syKLzOUdqOPaJ1WU1P4E5ge7xGAHGf9q5ckTDYeaaCo+92ZlEpf0LSAxztfBinMurasXTEXWYxA0
R38yPtuA90TL1mprlmIt9VA3gYL9mIwMexnUH+xsGXdb9ZOMy68+wkky+tYvELUa5AMRoyQuvwZN
mmaZqM5lpYPRs7c7UNkqnPjzxkvzZyEDeyR7eQUM7eBI7WkbqK2PgCeDUqA31XIRpQG7CZPao+Uu
Aebq16Fh+6zkPS0AR3A7MAT76BLXfKriT6s60e3+wjWGkPlDlzhIxjWWKdL0+8JovkvgPWEKd3tj
2Wm9q4aVw6umeR+5ZbnJgKwgR0VXk7MLot7OS1AGBKvpvKrVxWeKCewu2mWQ2LYRbAeuRRNT14yz
eupDO+Xi6TUuJILPLKMaPsdke9BZ/dxGBuvtcoy2QgfkI7l7KjSzTdNFEcSD+cWC+kuFwndBoJwM
15821i+lYpJl0qlAsDKd2KVwtksgnjuXKbsbjN2wBoyLFtAxJVPApQv0POFAC/Ddqg3riR143huv
FAZZFB6AYJ9zEm0pQV78KSu32Yr6bxgBm1EPBFJHBqu6mZIdjdIVCDFkdzcS6EZ+27OpzE9RVrsH
DINQBg6sMHmrpL3AUgIGsNHLwU27A5dB88hRSCYPsKWbhbYdX2bnpnuYbW2bceSUeJ6NHmIHg9xy
WCguIRZAEoBuR9h/BPwIaUucxEaHPl8fjbGkEcYYue7OARhkUlKdjgEokQMRc2mcMxFkuPSx2Vj5
6oywUR4VPd6YW+o/QQFbS9lY/9zVUDTMHXqyvadikv8ZCTilX3ePa4NZZDMBg0oYWeEOHcy8Gs70
JrLl+5gRaK7xI+yTKc63njOXoZH97V05niVdGuz3fkcLz+RULbeKFc9m7B15N2XzLegzBvKLmvIL
IzAGgsR9SgLr7xBlRFxieQY4XC4pOe3c6MNl9SH0RcN1fbWt+6X3jaFn2pcRWJa1kxlKvF/j8gXN
ZpP+P/Vt52M1RjK2BtzEhPlqHDTweDsZP8xmpE4NEbiZ6HQ4KcYbzVcyNdD/C0BOMKiZYKYEcBQL
8riGKobI1OHlDoEH/g4qyr1kDrpjHUryEV58afxZysokRcDkpfCNgXOGeUjfBR9BcxGn2uZJCxR/
+2VYznPmlEy2vJNLae+6JvpKlm1a9ePdyKKMQAHLWXDyv+Eqvg9eP+yIXR5VXetdlQ4GtkpBfG+a
zA2VHvoQ9CCa2OTpbVfdWrz06HfVecGxe5gAPG3mtS6wTj343Xiz6c/Y8xzth9ntdmyH4m1sdQSA
LSa4CNjKZFnprbijsNKw62dnQQDO4gmdA3154imgpb7v2WJaSW4gw7sfMRWkm7xu8QAs6TF1uNTU
NM9gS4O6NemvgM1N2FJnx9PZFvBcmavA94RzkPTbeqzLXWOiaZOE7rrnqnmdauOqFlAzOl3IuG7K
uH6YfVKD2tA/aFbNbokAIdBEte6azH06R99FaxOMCcbXjAZf6HIkW1iLDKCCthhE/JD+Vz6cjCuE
Uh+m67QXL+fElxljMiJN75g8geXSXxqj2M3DmySpv+U63O98GlI2qUycE/6Is3coF8E4Fi88pETN
0PD9p85tn+CcXdLMs7Gsy2QHprpDCfR4T+0bZRzbtA3uggqB0sVbBbbsNtJrs++BW4XcFFBYqvQx
iIx5L9eEUOKxFbTYQhqVHe8aA0A9e9U8FJQ27WpQjvgmQtTiNmzJooj0iWpaJlxb3pmUs9AxFkAr
SWOSUHzMGP0ORONuQzK2KBgaAUXNF8kLiLDNJYMsGrcQuWade2dHOfD15/ypMR039JsF5mU5H1RJ
DisrrmoanXs8hhQajNsxF8+jDsYre9QTvsp+o90UzP4K+mzT5W4xDXs96oatx4tvNpiro37cdb04
Z3ZP5IDxAUfFuqZMh50vI0wn3K+8wuCpWL9CtkRRM5wMS6ZKfgeFRyl1R6gk8plbjAogdf5c1/HP
rGkSqooBcI9cw48aFwkfrB+Z4y9cWn8Mo/2yG/7IorQ4KrOWrY5VfQlMX5NNR70Z1zgDnb+dBRN0
qijCMKL8Ru9Hcmh5iDLOe5R8+45e6MpGRGXkhfXfG2xSq2betynk/MmFWbMAqkCnOQ/OVD1EMC4I
WPPhp9Uxn4uneRjgfOf7fEx/T3ZHn1OSvNQdvlDm1S3vjSEE9HRuHPWWZF10ydJ7OnwZe92UzggZ
0cDl2vcmaxVaRhN5GXFYb7pucHaYHH5RSROywQXOVlFxOFoIyxHsxp6Ol4C3Mfk2kBqu3XLyuvWr
2XB/LwvnWbf66MVeCtUkYR0Lmx2UFTYXrdtzXOxd+G33Q+Ti8eQKcVAGxQ6mRStTxmfgS2Vesoak
XO0SthG3NuHTZAWNRlTTR6Tc7tKADGXLNzAk+yN8wYa9XB2Q3msUW11U+5i+E/vEMhdq04qp0px+
wwquilaEVb3CrNIVazWtgKsFL6xghAydFX5V9V/DKO8DB41fQccyV0zW4CLtAXCtwgKGVglLy3XP
zorWGmD+h4kmPz+79Y7eV3lNIXFpdxp27QrnSlZMVw6vS8PtqleAl+wtoIL52cEDjPULRgtwEVFM
B1Ha0blmePPcvR0fGrd/Rrot302JjozLkkBZd+oyDUWMXZtPBjbJ3XeegG6rsuWbhOKjF+vvxsvY
PYiVFORdat67d1zODJsMHpE5XDKC+WC8S2vSFYbilmiyqJMUtxOjKN7HxIU/ubAp921nxcOx4c6u
PpEPZoIBiIT1AE0j4z9Irp3PssXXiON5eYxiYHvAu5BGbSoQZ6bzNUflZrBszTpcyFKekhHhcwo4
70sV4BzlnrFtUYTCzm6mXb5eFnSaMqqyS3Jb+hIhYOi950s08iq/mVjMlpUp5wGXm/k+HCW4ObVy
53rrfvgHRAdxkKWW95WtjLpmpdWx5OUuDcDOZVAySgV0ALJdDeIOgXS8qPYpR3d2VgZev9LwUMyO
tBVZOwNsE2MKPKPFTYODCGgKUPTRgtXzapNSx4lneyXuLaD3ZucuypdH8vXqsLhksnG15/REw+ur
Y3XulKW3xjK/EmpqdwMzGgcuedP9sFolEu+rXhmAGJLPIFsAoq58wIzFadjV7Gl74IHmShEcV56g
Jm2+4gXBDOYrb9ABPGivBEK5sgh7zvR0pRN6K6cQc+2mW8mF65p1jWC42EWWhbF7Wo+zauUd1us2
EkzFZpSwEBn/bkT7kXyQoFk9JJcoUMZ9iWvvaA0Y+pz8d5+tI6k79VtY/+lWMcZtTRsKY+3AY1wh
nlOHU65lzglKcTTa4VYE3s/6D3maTsds0H+nlfIYr7xHZY5vgOsGpFw4smAxDkvOgVGDicS9iG8S
cKTvQ3esrL9YaZcDyEAMMx41xIwI6NXlie0jJjo770N3dQX5KrhHH9/m2UiOKqKVhizRO+l/GJYH
a+VaypVwyfsmBFpFq3kkr91KwexXHmb272RMGJkdsMyk4vfwWWQATTFAELIWWrmauKWJ34i3ZJq8
TUMGCFxTebLmmpuqY9r7weTbktQx4FuonaO0X6KV47nEsUUNkXlBXa9whJoW2gJ0IMZm5svunmI4
Ni2RF3Hin2mTodHPfY5bUN+Lez/3LAeitNHstDVUHt894v3glyvMel/ZkAIawz8wOHu4KPPvRB5y
s81O/WTvSUNjr12m6eCXx9EP9CYLNNAyi2ooQV52KgdxsNL+xY1qXhQNxCy8itsk1uTFSnYTzOW8
IJowUKK7zFKbR69xzvSGsjNnAAWjRXpQsYuaAjPft0P/TJFpDYgp6vf/m73zWHJdS7Pzqyg0RwWw
4RUtDUiCJOiZPnOCSAvvNjyevj9UD7q7Bgo9gIa37jl1M0lg79+s9S3dBJHt4Awoa7mkKPWvaLD2
sCE2oIE5IibJ3FbbsNvUlO+0sGq/FuFLBh79HvDbmX2zUZgigyZVWeU57qcIVLGplJ5LQMubQxPo
3lSwn+yRWmxbcSnJMTrx+N7JyhX08SQ+mVjNy6EQ+6pjg8xu4TtwmUXSi+Nwsqz6TDmLFAKqCDxw
IgRNkDORS7PRWrCJg9nYtEitazYy34mN5TD/aNtM7MywYJOv3Du+wQ2yz3lN80JS71oRlrOPSYWC
s5utXacnm8rNCWIC34760Cc0DuSu7efBEg2Zg9Jg0xvtQh1AMD/91rXKlnYse+ASA5Bk9d4UVr41
V4cI33g7Jm9SwJoxHYerrJ7YzDPaXY2JCl0ka1/amKYEZcTEXQKuiq0JecYY6Uxx14wSC0L/Ilh6
v3Zopsi+PesTK9SlkGb0br12izxglv7oAqvqG+yyuhB79hX5SjbqgG2Y3QsxVR6y3Hf6jB81q0iW
tFHKquI5KFhCx/mIYbScN9BB2ESTH+VxiVARGFWLKnwmscgtp/0QIh8cgR8faCBPQ8Umit2dAlIl
JbPFdB8LcPTrqvbp6zR+pOEHwTOCsM7TJoehKSOhoim3gjSNJzUdjoNu3jCnepnNcHcSTzr6GUhD
I3FqLZWhraKPJrKiQPTYIl5aJD6DA8AQ5fGaXCioykw8chC2IUbmfZgMH21KnqGto+BC57tSWLUR
IG2Qr10LfxQmU4BA56AqmkcYn6/S/E6jiPFFOOJkzz5TJ1zmFvWuShsMtnCSY3VkjBVOZ20kslNN
T1BsSDAT2RfeYB4fpfOtZkx3bIhqRkyAc8uUWc0MYhogFKGLqUAVnmocBbkl3rsetWyAJN6CqcJZ
8lFGM6s0nAao9xDctjNJoQ72eY6bMrHqjc7Efwvm6yjn507HUKIEkWQUfRlaJ9/i9LiAHEGwXji/
ydDBXhW00fOMDCYSLukdijxaA6svFvAtrtwfAnULGr7FW8fAkGnuLGAiwo2ZMmPaxGNwnXS92rMa
MmXzQrVEWm8IRTB0ENdzPesSViOUN7CEVkavHsNfRpLZafOT6Ba/kT6yKhtg2JEC+c0Qy4SzgmtG
I1mzLuUn+2/cwe5nNmfWfShy3+lnqOHx4v7r0q9ZCZCTKNG7Od7VyBA+w29sMVy2XClHnrDqyvD0
hdSHNyHENXbq9xgr7mNquS2BXULbNSlLUe01HLBgBTFtEpwkUUVksceu3A4J+nEXzB46nmE80zhE
tK2QBM92oDprNydHcYxLwFRc3AHGy5opw6YMk32KSHwc4NfMqV14JnPKTTu70Z7+rNjiGWc6hgAV
qVh7UUi52mgq4T0usPJVHujxrtbHjv7GDtfMOxnA9g0WWFsBKWXx6RYDE+QZ6TuukXHXLCMOd27z
bThBAqM/4amCcrcqjGHRcaMDHm14YLTCJaOkLyszLE8pgB8MEUuy2sV/pZlq6xdKcY5TJueYpukV
a5NmdEw3yBYYhNXzTyB1ck9hybmKq+60NrsaWVqzFFQlKacHYmNmblK8PkTU5lGzM4hFJ0xeAu4Y
imo/sxLHyhse9RHfEgATeCAEJtfxlyCRd9d0MdMAE0M+lGLiY4H+IEgqLmFQsp5I0UmRqFCOennU
E5a4fTCwZ6p3fU5zH7lJythLuj74yi17Td6msc88s0r+HAU9Yt+ZKfzuOjguTIMhtq+ttF9rYVde
bdXxtguXzq7hwUmS5CUI8UaRR/PIncL/gnq/7UATZHB3iVyKmGZa9rqtzLVouvqoXzUGTOvF+IN9
P9/LZaZkkJFQgySBz/Bj8pCaDoDUAlrACrTIpGW3UMEXEAgEZVqCMT++2epg0s+4Hw1IV9eNrBVH
AduS7kWz5A3ja3MIYYPDsKi+jRhTSRLYj+R17WcrTTx1gN/hzm7mjcCl0NtxqwNXJkxcNX9Ubu9h
YFIw1VwvhgrrIlJGkge0MD/bP4ZZbSVRd+uMFcyOcrwEmHjmGptLtzsEBiLDbCKjPXMR8qrqktmr
eTRxNYdGuWUsKeEXRwd4xoOHTBSxsZsyVu9IPa3N8V13MrxEpCIBkEXFToiPts9MZTMWhXsolB9V
QbYa9uyibfCFDyRiwI2oKedTTNAAmW6d7pK2PoFyRnGUs3R9UmdfZvY910kVDVJrnSiDnwR8xcIt
yTRBJYcXhm0/UkfoZQC3mwS2RjCWE/w+9oGFO6pYFVWW+d3k1SpBAVNY10dYplsWq9xXDbF+HRaz
vRuAy0/zPSOR9pSxnd2LKfgOE2uNXoqlqj7+hDVe92KGGjfoqMWtcVG3L2hM1SYwG8jxpbRnk6VY
35+lmeE4ztjaaD1WLqdWz0IbzxTgz6GMb1WF6lZlSrVuwUKvTGA2ad6VtzrOz0brLCniSzC7sHei
fMwTddpMlnK0kIph4qKGGpE1jNKNTvRoVKhhDXGoMux1p5Z7Lqn6/3ubf/+fvc2u9n8zN9+IbC7+
m695+fP/YWwWxj80wySj2DItvCeOiX35P4zNGv9GCBcvrEnRzl38nzlIpvEPh8wryNi641g4m53/
NDbjeWYXrdkuwHSc0fyt//Nv3+P/Cn9LfowpLIvmX/75f3Dsg+0iCPh//08bcdi/GJsNxxDcLqZq
0oEYusPP91+NzTYRHyE1PeDloL0STnNMZbVNHPUoYVlXdb42FH2NF2RTIHwOBEsGB7NaivhpIZ2H
ybqTP23SEZed+qlIKLiZoJTAga1xb3X0T9l7Yp3D8Z6xy3SYlfLA60SJqySD8q7RJZKn9mFrn4Zy
CRYUd6atp77dGjBJuoyszA75SPtZRR3x8sDlJvGZA+1DmbvklqKwHwxwXM0qyQlL11F6TS8REjPg
kicSyYF8F9A8lBYlBFqkJP8YW32N1GLrVA9V/Vp0ycNHTnD1JFfOeBbuYwzCvT3qE0p8lwgZAKqV
cy+aC1orCyG6aACgDmsNipfF8MmVALrvZrm3XQyg9sbGXBYoH0V2dlHFh2m1ieBSFKAJSvut4v9U
dIRnYArF+ENX+QmyYWUk26Dbt4QGluiMa5pbIh4DV1071KlddJbKrnYOunTWNa4Q9T2F98zeRZMP
FRXiQOPW44oQxqHX/vA54TNAJzD+9hJXraI/cLYejOgcgUGaOtAtzakbKUMt/NG0hHPhFQ6BHEa3
CwMW8bhGCJnvTUS+rYV7Zhmw1eku118LhIpSvIuwWdu6z2QOtdFGJ4Mvbo7CPqOtpJiAY/3t6ipL
toNpQ8ZGoYRgbZ8rw7VW/HgmMVmHyQaCFXQa3Y/rzzinMPKuxaQCIUQ6zHaXdel6VoUXyOwsxD03
wC+jd0BVJqE/J4ZK1+Xy6VIjRdga6Zz6/aQ/LlYLK3N8GYRr2cDPgClHKXvQcw7a4EwDPtGP413f
9GZ/djuW4ikCAvTlQfAAmZpatYPjh6MsPcHXaxVyjH0QovAjnrAij/qzbpi3Purus06+MsJoFABq
xEfVXUd5cpL+NoesummMhjj35vq6JB2bRnrKEYHW2LdKZ/YrWf5AaLPt7eScbOMlCe4RkyNyc6Sv
gJKCrJmg3YkPfTFCmsRVxSsyJAQ09u6DlrTeqBbbSTgo59h/ZM9OykOTDutkHD0yvpEpYkcdYEa6
ylFFpF5QgMa0BxHZVQXDWYm7Q4kpXaKbDpFci2aPIedGzdnXIgBKw09b3+HPbnZT0J9blTTll0V3
ZlQLM2aM9ggR5/JltmyvPhUVtcu7g2QvGonsxYaNTJ5yHrGAmx/JI2By8SnnP108k0QM1Pg2IBMO
mhRNhbYDPXd0JLESBj5liPjAr1aR3iz6ZYRoXuHuY905NlW9b4fhaWh/9Oaf+Zj7Pn51sOkbY7az
sQ7SH7/CrMQ6ATJEPeAC85TxGhefhkuebf3UNTuH/jimHZwxmPTN8JGkh7YifO3LRjoucHEjlihi
9wsUHA6Jh17qSP8RhvNIVXzeFmQtcnkWE0E9GscB41OqgsMKH02HXWABrgDDXmSKPdkvCY8oo1zl
OhHQSmY9X4E8ZGW8i/O/npPIhvGvSzSZqVfkYqtXpp9WX42tr6M+2zp4nFnFeqbmHsL+GSTCQUSI
ZMQ9ARTk6nDpo+04Q87ucEBhXzA4LkJJeYyOM2hsiE8hVnfpxwlUJ+UoRYiEN8brMMbNPpDzFzX3
prPfSDktT7KhcRjb6LPXPSuhWkwWqD49s/Bam8DXQrN4XdACbwWV4sq2NBp7neHYwCBpBRueqRGp
UXm14Frts+kO+cUwradhrKodSxu0NeVEW576RaWRdYaulLHlDyN8sRKTNaJKU+S5PCgKFQ1hMW9q
HX/jv1zCWh1cBaN9EGb8sqBDdkmofFMsH204dwfQ2sfGCp7p8eUOvilcHIlAfJFTYsfyJ+URJ3YM
Fclle0TYAVbDLSpeQgAqqAVGg2rPwkOukf22VZ3uV2tmc1WiHmP2mY4+XXqMmSl+ZLmJ06Ln/cAG
HjS99Vbim3QFqkic6O82IYJ4lJlfmmX8Fyaqu+doR2KIeGHJxqpvxrxXkEetQxcXXhaMEAbZJWQJ
yiLsojW++rEy2XXPuIWUymKxRTgByqylHc3LA4Hr7BFamBYSVkRUx3+Udp1rVJ6rIi0dM+xstZX8
Nt60UL1quI9AqbqVMuEOr6e4hlK4a8zXNngfNV2QcrgwQrKbEVC1lsSn7d1R/kyeLRViOqLkNk8j
W4cJC2PbD36UkO7r1PW3iNv7MBlo+0Lj7prc4DJVuh3m8ng92GN36Cr1d0SPxxCVg5G4t0Blhtc2
tmcTXWbIrZnZTMhq+4/DjWEhzmAfbinnWzQ8ZHFtP3SSbkjjsI9pUxl+dVctsPud3pwzMjx2scBw
hXqz98op2BJ73nlydJ/TsagPmT19JP3wJaZ89KoZybbWW+uq1/h986dmkBh6eTLIc+zBbFdt/tIE
4nlWkceatYNa941JHG+AS3BTrBf7UeVMbu1oYjM5Xs3B4OUwoteaXJpcYELt57nd9UnvPIO8cmA5
8n64cvBtTT9EkdodEeMR/+OIl9C2o3MS28E+6BMOwPa7RqJ7EAiAGz6cFQj45IBWVAXzziBbvphl
mZ2jGvUEM8ENdhVqBi336Ufq/eDVE9DsIAQLH4m+Rcdj4LEcM0gL2SUwwugazIl5SbSLbMFG1Pli
QRzzT7OG2420/sesO4AxgEtWcLW6UVdwMbshGeHlSddZFljZVHhtqg9XNTdIP0rNvVVA54ZdBtgw
mdcoHGKf9IZHIwrSXULu7U6tjctANIGAscdYu4Lq15BAOziReTAnnaV3S3q5UQ37MWhCvxu5j/lj
TBpk3J+ChKmNDVQHa7202ZkXVrud+2FVOUl7kfxhblQHKlqLqJvfjhqwLg/8dnh47R93Fo84DKw1
O6B2bfXtyVT0dtuweHaTsj/3JR4o0W7zeCI/2v2UnYMNt98pEkVy22zAhpVbXL0J7uKGpSgOBErB
CgQ97hXacuza5tHM9ok8Fbrv4A0bE4f1Ax20AqoQljgUD9x4XQhzlTVLPvta+zlX3qAdre7a1EjT
CnWVc2Kag70Jy5pJyiGLPiLtm0xHXftF0exGO3SQPNuICppHJ0fjht/bMq+yQb9gX/PQD4uTqyo7
Jf2zkkvaVpe8z3lPIixfsAbEpiOJQDugLdpUVeRn5QERzrZ3HgOS2Iei2KvkHWEV+Zyw6rJ0OvS6
uRdEJKQEvE3MWMhpzNr4o2jzT0WXK6SSjFO3nDMYe9utxuIxGFDGaq8yfke8ss359vpuJedjo9Ss
u0GOliHr3gdKaPS6r6Qi0NDPKBo+UEZ5gXWpNQb8KyFvTZU+WVjJa55+FaJlbXng8ppePqBaXJSq
TbC3snxLnYO5gkkknT9GMZYC3tyjj+iiGzKFrWWMm4ZkCHuAINKgJ3ooGUEPtvAMRT0a6tHSyidE
AhBcXfdG5+RF+MZSDVqsi6bm3a1wVbDfQya8cc3drLgHVSIV76dLsqjw2CTlRFnxYlP7lLuKEHjV
fEPWuR4pJ0jWw+aHs0k79sXBp9Ye0cJWLfqZck2CAMXLvJHBOWoZes7XQFTgBGcvtH0RfUUjM3F+
M6b0Cn3FONZERDNVSnxHvatphdoQQxWBd9L6xkOldyhglzgLFi1JfnagWczjTwo1tkH9oCxCqu4X
dzIp9TRJkrkQtxhQuA1D+NT1Eoms+bOX+BFuKhPomLIzO/cMpB2jPNvOLrVeCcwh0a4e73P00DFE
6brnRbpZaIR5MiSzlPWyi2fy6GVcdQEkTtIB/AxRryPwJsXXGkFM2feXRqaXydjEOeAE29k3bIw4
ntAfYVECVYjmxtgFhi1XWjK/dCx+uJeRFYbrBtxbGVhr7FOeXfr1FKGYNFYJO+2CObkWWV4L4J7S
Jdb8HpWZo19C86aVt8rgtlNuavjgGLd+WNYlqh+5h3rQTm78Lkac4LHEqL5zc5RvVnKARbrBAbtp
2BuyibAAp9jgp+WdOGtaF/6rwUcaAfTl86xsePV1Q9WLVGIuQAoxTlZAcKjVQ59Oj1Z16Q12sszS
RGTvyQkBVVP4KrQiBSkCSEB8J+cOaJajlDt9POrK0SZRp2b2PbZv3F4sqlF3wYQo6NDaS+QgTsYM
lFgY6PWDKs68jIk1rwF6bGrkyXmekH3xNhUXTZtJtvFL+x4Te1OTYuGGH1ZIQTCYxyr47BKUPtZD
b111GfDzqeFWs5/rELMJvI6Y7qsW+JBjnlqn5Bt4M2X/bBjcDWS8ldOVxdRmmsBfiOhaVB3oEFiY
+kHiZO/Uc8ieSA7UufOuw7ESsCbr+ydhP41UPno0eEgvWCPs9Q7EBINKRowN3brftYepKp5IisGt
yALAoBstxnVjx+i8q8dWYcUaaLt4/hpr8yLo4OHkIC+bZm1bjEebH1XXXgJOCSMCSNgShwpTzNOs
PTSKHfIwsE04UToiqx4mBMc94jvk5llLXRM3ZObRwQ6IdUeJ24oRRBDvK/DeSQI032LyaGbRNUTy
VDj5bWTbGkRLHta1yN8xp+0stncK70AdiisC+K8y5mgnN4qpon2qi/w4+jqHl5ZcQ/HIWHhvgwOw
m9OMcM9k0lupz9U4+QomoMk0T8KXltyB1D3YtnKcrYBNA1FP9PB539FClo8cC1ulbh4LogbYb2/y
BoPnlL2oUegblrxXXMwwy045aMgwfZmYKIwlm12EqCHsrQfTfjIbNFOQSKcYS9g0pW9uEh6zSF47
EmZZqjdWtQtSdDnA4KtS3G31pLkAzydUtxqWdKLKPnKHj964ykg5o+09aVj8CwI46RmnM3JaMhgl
/Fp3h7/Us9V1bJrPo4k8KW+pJpkJhSH211z/GZHS2R1fMdY9LA8o6Y9RQAQSUc4jMlrcpfeYfC6H
FhL2O0Kcd6RDoUvAZ/kzWk/N/CYT5ETAp1312Qr+sngx6Rqc9i7nRrOukn6r1zE8+q5E1GYcYe7X
oMCggvgBXUJojt9VYnjOVPpVy8Kii+TWsilkM084I9FeEvHkJM9RxpWjAVhF3AEG5HVysJGN2yFs
rmy0caBKJhL9mzORFou5hgDH0UVhQlxSX1wFUkJ8ub5FSIRuPMT5nqn92loed+y7S8wuNUfPvjEw
Dlmhbl40Y7qnwBu04h2c1TqiVDZjWFCE9LqvU6YeQ4b+vfG3IC2K6oqDYJuj2GhG3xoP4UDLZmAN
QjjLDGUrUdIDR2XgTGppinW+zxYKz5daBF4mo5NimO8a0opgiWqzQ/L1uMlQ6cT6g1qzZ22MC0Ns
E92XOVK3CHT9GY0pAauMpnyzOKt/khI7RhPD3ncb5tmemVldPjtZd0gyoHHqVjPlvoz4FACKK2Wx
1llfu6I+EGmLjH88lbbLTcQevbkozp25PgDsqfrNCv2tjPdEKhzSEl9aVJ3U0tgkdGNVcGzAzRRV
dA+mmx5JDlgOV/1amfmxLAQrHHrFmz6XjxXQ2eRQ5s2Gt4JX7iHGXzFi+unllxt1T8YSBTBMG3wv
lIp/eJLDCoh7NH31JezDiBycPEWdSLY06ABFCPi+z9yjMnkN3K/O/orai+0+5WJARTKxutawOvrs
CHeM19jNasrbXBPqxtRGziV3zbzR63Ef6mRvEFJFbuu20LFIHCBY7ZMYp9WjY22B6zraFuR8A7zP
DU7GzWquJb7oAutOETIeZdsn+oOcHrOUcUcDycsZLNysBM/Y6b4CsVBGwz43LxrNnd0NpCEt6zM6
0j45x7lJ6pQ46IhI6K+0NZMJkO6ezv6wiuIX/Ax42295J1b3uYRCTgRMVT21mYPGrN7IOV0P4aMq
jk4EajJ5c6HvjbMAVDNsK2LD7bg78zas9OknJMegNbRdxcsJpHo1cw4KR8Uk6Zc4xPOGgyUMtuSE
UXlt5+Y+CoOBMjUhIv4+vacBUfWUKoXqfqedvkHUtS6xJwGy387qqxbEXjZM33X0l6UEP+sH2kqv
lcdE0tw2/TYrj+S0HUdC2cT41MS/qtrBhs/YC5G+gLTCXPCWPbtLgUhN4Gvj5EH8omJNixvoE9Y7
YvVNxBLb4lidmDC2ULnq6UoCx37CtKgBJ6qYSUxTcn+YM3JDC8SjU8mYjB5oIjPNBAjddweixvmU
rwkezhFkgdZFaM3ovKPyPrXywWr4K7SkeR5cwj5Zf7ctdMlcxf1VNFsXYYhCPSRVWGLYH5x6Xf6W
HH1cS81keipRrCxxEQ76PX+805Q1SH0kcduQXtllAtBlDEtNeWiyHVhK0FY7C5xQE1LEFVcTAAs5
knrshzn7LVEgArwOpM416cVYOFjuxgi3PSKjsWasAnFNMv4xNIY6xnn6pwsJOxi/cDOA4E43bin3
PXE8w3SpEGVGBFKVzo8DO2xCV4z8iAk0cVb5tJNLFVX9ZeNrE837JIK22Yttx4QXP+BKceO9gxdC
RSXFW9opwpNtR7n4PvMsy+kb0a1nVc2+F5+h1vBugFWxyKCpUXlubO5qFY3TTs/QItSvirnTu4wS
qllVfAxjdSbckyFcvcaEP/TFOonb85hc4+nTRuVaL8Yzhr6uxnGBtoFCnlcIssKY0rUfCmPGpbLX
zPMgyaCfDiDhZiUjDuvNHBdGE7nI4d7Nrq3lK+wyhpi0FBIniLzcdC/JgBar5+lvTzklRl0eK+ss
MmgySFAD56pONScnbPH+UrXBvjJeiuYamO2edd+qLZ4q86Pq3XXGz6bGl0xhxBTiG2zRDeRna76q
6H3DbBXSOnUZu+OXGU6FrQ/7qcUuA5Ksb7p33b2Hs4oPPfFoZShmIGzZuOvlStinJMZ8eqnLCriX
P6vTfkSf0TFSLLvCm7Co5cSYUN+BN52sxx4xP+PZcAQVraKO/9AkiR2c/tWhxVdSJt8yTzdpEv7o
7W/mPjW0UV3+UA3TbgE71o+z/BrcbjdAn5ea7hmM1Zxe36vjm+USBk2Gex0f6+ighiBc4XKnOlEw
aJUTEuymgGxRuJgCvq2JpJ6zp7WZ1DiPLawjLjrogYBh+4KMtZmYZj4B84xRDLCGdczmX+Dea92Y
IBF+2tLXDU5gdqoI5QaSMGvR7xC9PLflPyE+QNQJg6cWXca9irHNmX7O8yMKQa9zWPfbeOjyNXJ/
BGOMAdRpN6dEyKTZ8uWjuUgfseIfENL6PWszqO4RdVdoxTvA4cBE8H58knF0tiYGOJ6Vp1s8D6wp
MCMOG5zY0hm9LhxXFSTLHKBXnvzgt0ZFUhxb5VzVTyOVjD51GMSAb8UfyOywjB91ggoZDC1ixn66
NfrAUl/uAHcvIxXujPq1N5fOncRKbTw2fXWegGflJGuZOaaK6Rns7jao4RAgxgWLuWfACIEFjO/B
TGG6Owo5X+9RNFKnPRKi7Cyu3jx+aXmW7AAcS3GvtFtRPRnjV1+XfuMgZY8n5I0LucBay/BYADhU
2r+q8qZ6CAFJ1Qvkb5WLO1tuvsTEs0KiHBrX06a3uX+d7I1p77W3oPtma+72o2eZiD7C57I0HrO3
WV4JmGd2IFaEbDyn9NSpqrJs79cEkjHunQ+D8WrB9ZNpBxvTeQjnzyHn5SqdYymbU88EMyUoT2qt
xxgXLz+feI/QIX+alwSSGd2+M8l3FOcvWcR0zOJON6f1AMenZhgUor8V0/tcoi8DmjAtAlgCnZwB
E/D4NdMuGskLeV/oNOAlAMnLDzWMEqyRgPRedcQGnZW9Dwzm0NqhD+hPDiTgtm8eSZw5UqUfnBpw
S2WpWwGHUGQXx04OIR5b4FF+a54Ugryc8KWn5jc5F43gFboAixsJLbLl3kr49CWXdgiEqmDOrTyZ
tN6YVyZ8FrBbNnSVmyJPng02cSVKv842YBIO61YMu6K4JemTU5Ve4zKqI+AqxNAHaWA1BmjApPMU
IaNxAb9Fan4kxnetuUQjWW/GGFFAYr+3nfMSQWFa9xl64gjdxaH5U8ElRCE0YefJcgMvcd6zGk2j
9TzJ8XuRNbkXrFBrHShkYx11rFQMWOHkH6r2OOcESUF5zsQz8T8kkzy7sCyiawdOUNQ3ZHLryYLz
Cn9KZb0dPJbIw1BorzL9OZjBj5l9xFtJQccwuP9L7ebapLjr52iXIHEN+K+b2EYHmW9t9mBq1/qT
pm964our+qdpEvwBzVHS+8wyObZAKpz4BAnnGBmsk5fj/5pwn9TmiOO9X7vTqe0D3zTbFZoz5NbM
stGCMehmuOnzPczImnRJM9IfgIMjYX/nItz335wEVvMQdid13sX9dXSfYuMx2mpcuFr/s2Cqomsa
v9ikGktnO9evSXZ3kts05ev2RpLJEb3s8FC1+zDyW3fbPGuGn/ZnEexT4PrYr9x0XecIVZh/WJ91
Nn+nZO8Ap/WBlW0xdqy1tgHZbNITWfFm6piFF1AWKrQ702+uGQcrxsZbIkTqktekHpEJFxs2d4x0
7fvg3FoGHLn1OOfdUcEBENbbgfOdnN5zsegIqukhRkBQN8mnO+EirktEjyTJ5WJja/hhFMH88TIL
y1sWH0uKzAi8LmETX/eVn1JssDc8qCwcam5YYVJGkUIjHUgNzzapCMIID7HBUpcLngCTXUZQrzU2
e+ICfT14V+Y/q4joz/AE0jg3InrLMbLOyOnKmqWoxjGAgTewTrHE2cxMboDmRT4FQ73b6Cifof2o
uMWDIe5Ge0KPtyF6Dt80k09LMM0l04LJQUbswby1dPFgd8omnaadaX8Jbd8xrW8LDBTBrzq9Uc3D
L7Bf9ZKoB+1jgaU33acY+jNngcEyuZrp3NJLmwBdZ/fPGYUsdjMH5coucB/hg4pt2thq+KjSTys2
NlHW7TRw7j1hY8TU7OyvVkQ0wQSIhe89sqHCWfQYgm/lHjvPpUYkPfIAr8c6bmL1VSfeXXGMP+yg
vMLl2qBPSLL2Uubgdd+LwUVyH/0qNZdlHtxQMoKn+TKVA2lQm0i8RLZ6bssA8+uW7/F3cC/RrL1S
fSMvIV1XiX9sSLxOX2MQJKQmYaQ5sv2OuNWNFucS5YSyU7nQ2afCNrJeCkRU+V9hRPDOrznjsFSf
rliBVxO3JMw2b1gcu3lDb/5QWrAVVWgljS9H0Pp5vpaYE1VwJ7Px7VTNxYEZZQXRU0lau2O4vqvb
e7U7Of3zlISMDpilUNsN7quV/5kFn8HBiZ1twgwYT0BQzGuT27VmrGZkLDSxVuuoO6i1UasQXqQ8
ocTgBOCI5GuhnRuqlWl157KjqbW1TUfW7ZBd7KokJxC+a5SROweM1zZQWmY9ZpfosSFwNRtufat8
C1wuNdlhszozzWx3cHsOc4XKTGXat9gEcumFDqgie6sU2VMvk1+bwKqBxj6fQCDMv9BLo/o9sUf6
6v6qktzaVL8CKLhDb+CwMmqN8arEklLqxXTYcgO9yQKcvEza6vqsu8HrJO6KbWxjrTzyF494PFjJ
8Fu8dvPT0jCwkn9HqL0V6bS3cSnzfPUMvVDHR3T1f5RRe8wOz7mrbxPk0Q9dxygvMCrfdH+0mUQ+
Qltk26BEOjQjhI2qeU4LplWIDxLyB1IVsIPyaytAChz3sUQG2MHLdDTjGgfqtRz2JeWGsaRvMyRY
5U29azFyqVMOpnU+aqbykIjJb2Tph1G2DhHEt8wEygp+SrdTmwEdXweD6qr/lAx9SV/+JK9nw8di
lRdVUoEL7VEPuyOKgFPdyT/oXORTroPZ2lWwrqJm3laQSBBHH0uLaQ+yx6g6R/1RcJwBgoEtDqpg
ZC9JpoCvE9EcpsdyAgopxTYoHWKFIffYnDTg4PCl2SutYRubz0SMcUppAGicsfvGh745ppb0cSvg
4X2YJRdMVjDJq+8219qkM5IfvgKjYbeJKZABIbuFBzftgI2RZkOitIvwo8u7B/QinhQ5nBJwHXi9
FJOIYobUitDeWjS/CZeWBnbHNnW4Pah1FPWThcAmD+wN1adfoR1iOwmy6T4gd+zi6tZqwLJsdFmq
5nd9Q0fx7gywznNQSI6EvKAI3GITekUsO8w+ARXQcGelZ6bWve9wjInxpqDcCG5wRVbQwxCFjf1j
Grnv0gmpewey6J419KZzgT6rA6sR/kQd1QkPf6mpXkzrWBvHnL0iCcAnTbQfY64gQHmWFJtxovuI
zzkCOhiPbJkDz2I7N0+/4/zTKYpPxUQCQbCdC8Q+At8WqtVfI1rm3tjPBSY+SjIlOlKWDIjii+XN
iyjqms6f7T8H+VJRjv/O1Xlsx62sTfaJsFbCJjAth/KGpOgmWBQlwfuEffre4O3u2/1P6pA8okRW
FZCZ8UXs8Jtp3pQ4j4oUqzFdGCXmoIxGmrk3XjH5bUx6Scci4/L05F2HQlXAUk79gaNJUCqCC+We
CN7GUYxaE79qhz18eaZ6H65ibWoQo8NQ2/cFiLJyN6JZ5OwEGJQMvDkKmKpa7U/tQymATtO4CXje
LYu5L4frFrUFq0XgSAxI+baC/xjo9V5bhnCh9spNc1OmdwKizJ2HXdpcbWs+4ftGMQb3Y1hXPeDN
PW3SFDRO3N3CYN/q/S4Y5MmIIdAY4V738He1PVE+1AMmhmGM401VO0tn8YSt1ZTOsTKKG+1mm+Y3
GPpVhzNwGRWhtGMLKt+L8lUbjFumlsUdWSEeHhWRvAH/lifdp4KzeQBlOOdkCOZ0Uz7qJmQe2q8k
VeAaCcQCjkRC7VZbFggIH5b1Ec9sRCVHEbGRA2+pOV4Xxokhw6tk89v0Em3ukkp7lXX9S6WKY2MH
34bFVVyO1T62+ictNT+Mlq2SWTh+iwaTCwEUSB1NUPV1p13HiV0RpQB9OlPDS4Eje6XVEIptmxgk
63jiDU7h6Be1QSMAoc2mHq6xOwHrMQ8ahcudG+1STpEJPaZQA0oA30PwJw66Xc6hLKPsVyPyVEti
dLLa3Guv8KvIJIw5H5P5Dz0YxOjh3pbme5AceuZbk/VmaX8rhJQRB6NXvLv65IekrYb6z2T6psHp
ILop1s9gaonhYqIzXjQc3FNFM60dP6rQ2sulpQZyOZ5o+vZqUMgJY28DH53KLzrl1E6UHKw03zR4
46zw2bQpPD9AkycVx39huDTt78p7NhLqLm17HRQRk/3rLJ7C6skYv4YCUcjaJh7nDhiskHVJM477
3mwf3UxkPkdIYWVgK0t13yqltyoyOeXbz9ESAdVgobTJpYxxZVP0MLkzehjYIzsBytb+jgXolxxW
2wCrVCsZwDjAz+HQsxOUnq9pl3HpNO8xinAzq2b1GDv2Lg53fWnZKD36eYCR4w0hSEzX+zvI6KNB
Wi/p18QhAX+Lm1839ZwTQFcF3Bba32VOsr0t0gsD6tRsrtxQbftZaOQeWt0A60jkgI6994yK2gVG
A0/PIlTQhD3x9+nezfUzJWkXeyRuOBn4A8RpsTMCnR+UQln+7tFrm+pIsuerHedkVQXU8KRgb0ba
4UJtZ7FTK/X83ANc22pgH94Qd++O3cWnNBKwbunLGZxRvA6e9SdMxVlF0UffhuWbG47bcpavhVdP
60qz6z1QZtRbwIwWaWyfWjK00aKFEDKswydb8yR152x8uYjZI6zKRqueBWFU5OWtKYc1nRkMPZT9
2Q0ktGxc8oSnrG0+t80mczrwU8yKURWyj8Kl7G2BHvRdvJsaEFNMfFYzCVzc96h3I2MpH6NGlnE3
gIe0oTlBcsRSf9xOg2RmuSDg4wVcQvoHugxvv9z6XaYiOiZLGtjtdHgWsfzHMuzsAaPh3CBeZVn6
ibpGtNUCgN48N6GfZtVbxPWbtuiAFM1uDawIHmUKDtvJmcSX0GeKcl+1sx4h/1l/POOqvImB9XuY
PcZyPLHz2S72CyMl9xdMxKNRkpmd5ssOHQ8PfyFOSLC1yc1lvfTCvSF7Bt+CrHeyLcHMCZp32+BN
EZd1ouog2M9WzqEQvGNQ/pjkM403T3o4PQc9ZS55OGQvFhH8DmDzax5zWMxfJ4vFpkmSaz2qCuAO
8yolv3vFLcwZreEtc1rSdihrSBDgxbQCW0t0J67F2bA79ONyRyjVMe6yfUoFjt/3ScFAc6RfLiKR
M+JEXJVknkm5NZs+gTYCqcVak6NxqKvgFAw7jptFw6wSlY4G7azZheZzjSWZTkTsjWjjI85HA1eS
fo9E0hz1evydIEjtBxB6/jz24xrDmvYCWWiiHZdsGOgVUKaAZO3C3NrOrdXxLlRR8TLifJnCa8zo
1gyjjeq/ZzQ3UhTM+3E7FyhBrH8e+lowT5Cv8CNT5sjGCrFwbelHmpXXDg1cDckiY4hhwywn9EVP
ZPm2xFbarGRL/AUHgwlyq/9HQpdzLo4+65cZqv2gWJkpS5yfWrQuL/xd43NwebUS+0vLM0Qe0DEl
/gixcS0wOmAQOQOZjHoX7kVoA9zgu0N3tZjZS0q4c22kG+k42p95oXZl2R0C+7vHk63Z+HK8XwBU
YZiuRpvwpuVRXMXCX6Gz70Htc573kwEG/9Iw4GcFtCCTwzelh9mATsacT0Mwd633wv5KLGZP6soC
21QvefXmIhr1oj0sPta5PJYBAAb5KCMgwhqzHpcOeI9NLG6XuOcgGVCjszcNfh3RnmN55r5dMbTL
TVowxOdAiqXX30pEWzMViJDYV4IXRzRMbN77AmmXxbF1UA0AdY8jC7oF5pNnjTb3TVycjOofRwiN
zUE8cXcfMB3o1AvfJMuFKdNDEzHRn1eL9Fy0xwobzhSntHYN6+wZxWniDKzOApJtQzngzUGrF+m0
i1Tgj5Y/cNKX9mevP8HMIoFLs+O0cxht0yEK/wbuWs/x8+BpwZZNPFHgys9bb62xOtJSvIr+IIuS
CD3jd+CG36zRZtP4TwRd0GCm0RMFSD/zChcA9I/6ugyQNAYc2I/r+qukQRTurgFvvhLZ1uwItZM7
t9mggaPejTw1RncmnFfDyNPku4eE28XvFU/NaPNneFVKzM9lvev6mJA9aic6pgTN7L7NiNK2fq3a
5FSaFajHGNs2CmL1nrRgjuiDDI4JQQ9EqEo/hf1fI7hX94C5bc9iNxiXUbCPZIQ0jWuaQFv7NJAU
UJzR6WPTYLU7EYl6kDnBi4FZRHK/L1J8ctlLnvTHlCN6VD1Pw9ZqvucaG71xr6M/dXxsMTnhM0qH
y+T9JT291UPoMnTsYtZwWWHNwYZ1JnY2Lttp72CepO4n/+u1zTIDPmRcxA0nc81WgEj+ORl3lxmR
c7TXtvNXQA1wh62a+S04wtfFMSGnrVu/xOgHLGdd1B6DZBsFpzj5VUCSsTmGptR3Vv9wglIaw7Fp
X1oYayjhwiHoAEEF5UijFlPbEsktCmAt4FC2tMPIraQTD63eyoVpo99Mjiyt6xPzLJt3qLynIfsO
2c12yqV07XUcTgLU2eSLGMQSb52ZKXvCEUjUgnbPr5EkSLMzSe3V+dFD2QxDcpX3fip2ufHepDQW
c9+z+13I3dKka32mlbhL4A7XbO30NUVMZvoyO3/pvQ2zTxvDZ/2njOkK8db4T52c6ubgl1lhJLHr
RlBw2pLsngHtIRe0ZOrubvkk6VSnHY5TSVP339NQhZvS0J2DPtkZPRmxvimZ1daSHu+Wk9DODrKI
aEyibZrFPQf76gGiykdk+WsK68OZNSzMU0wbcGcHz559GzgkST22XjX6r6sBrd2oQ9g09fQnsnP3
te05SQVh/d50jCnjsmQg0AmkGqbmdI+fbZn74+heGW3bvzr1aRSJ3BaZkW+GEWnK1R61U4RPVvbt
BX3GAI1bFdh8kkoObdNp0f/Lq+nNyVg9sYfxCi4ERZ5O57kNGtePOmfnhO2HzmD1d15H5Yo44spi
nMXBskJz67jhUxGob8FehBS4rbsB18wt1Ovb1P0SXPYWP4i5EIGChx5zMWCfIOxNZa2PcGswkXaJ
RNGFDm6yKJ6K9Nx5E3ZPBkzuPzfxpbhTpf0yESJyivnYGP8ChaY5lP48/FNy3wwvtXZ2sz+Wljxi
nl480fBA69d0wOrqEHwCW0hFBqw7KKH9RnY0plpPLUaSkJhSlNX4jS/F+Or1FinUT43cDuWJy2Bx
WRzNbEBHpuk7Gs7N0hQT5YAssJ/g4x7upegLsqyUGMTiI2uM65wzP1cNZ+Y58Na2XVdYY+mEg0Wu
3NahAlNfZZqr/0Fu9S27S8891BWa1Ak8tgfQQWx9ZcL66OTRLixt+5SNSeWz8r8pbdNm9XCzOzgk
7syLE7bOPkkpm2GnHJJbOsdFeo2pYiFTo7H46TRfzanznMFGE7K2N6UGvtGoqvHg1Vwgil4R9B4b
/8JAbXAi5D3TknPAmLOauDlzLSzM8oSYijmts6Edd2TvXt2qLy9G10TbPnWHVTdnZ9fskC4YjT8F
1pUB1lOcKUkurqW6a3FszTme0nKg+VCjPaFZyn7zeoA+HDv4Co96AW1/GCJjvdiOW0gbl2zGfo49
eh/V6W/PwKDAhlj32dMdPNlC/PU2tF28RHiF3fTWhHm5tjmVbRNNMWHKP/UJzlGb/J5scDpel260
1p4Jv9eMs9PsLxLO4sfBlslly0BlCd7meFFc/bWM7YH30J1fLma3544I/vGugV2A2QnzjNNh4Iu1
8pgz9lzVPJ0cuidQb4nuB5FkNFMgSMTRvqIGbRXXEbH5RhbrudXgDybgr+G+ITkhJy/JL01Vy+mE
nWIoxnbHibqFwQbUMI6yZ4IYe/wS7CMwfs411oQyZ+lv9PKD8ssDyUDKOFj5wqi/T6NjniXAh2GA
3BQm3r4rcnz06YpzqmQ2i0d6DplMs/bBYTPjERpXRa3w6edzqxZwVfT0eRpTpoPLQ0p1Jqf15cOf
L/48ZLacjokxKMaSy4c/X1S1xijF7G8e4fojh4/BhvHFhxN2m4KyDyKM0NuIaXNEzFXJTLMVhTh2
y8Mog/k/Dz9f+++nP//3f3zt5/8qNfy/3waTLjq6Dc2ZvAXXDk//ceoDzCx6myQbTUPXkKa6ezog
ewBvuHGqJVWv1QKW9s+HIpd4uz3RqINbA6uZw+qE8xB82s//0Lm9CtIKbjYdtWogG2eLbjr+54FG
DEjjPd5gyH+4khx5/Pmo+r8f/efT2K4OJo48LenzU5T+nwdzSVAbLun4SrPSk43lCmHWPjFRm32s
0QGwxpOhacQLlwc7YdZnLg//42tBrWUHqAto6YlkqVXAspaPOMcjQ6UTmgR6hsW5ZjWpwjSosYKe
3iTdxxCYuloVkVLnLgPoVZUkwEujSvYIoPeos62TO6YxgA4ztpm9DtZJS8z/7/NoDOdT9PbfP/Dz
XT9/tKPznpINh0p0MWpnNNz//dDNlKn87SSDpkAkp58HurA4Cf33c5PngPloh3BgkV+gGVB8KaMx
TrZdEKtxZY2hNbOf5959q5TCz8C5xLBAu+f6NYjQP7Skufam3M560j4sU8UQMMtPg1wQLjEc6hhb
XH+AWbyxmzG7hAOh1c7wjrPScSiT0dkOI44sS0+is5MYXxh07F1riXZFwAKhFQXz9PNAwJO+iV7D
+tBV9WmMc5cPaT8B++GprbYOZGOewrmlWyRUuKMxy+CVaINSA6kV/goDq2YIl/YnyYALwYp9fOEO
l6ChzyhCYVwl0D1LUfWnpsMYU2viae4dsc/lfMiLAVtBO5YHR7JH8zCaVs5EEjlFjls6y8rC9G2H
rqFM1M0WDKlkdNzdksAqwZi9OJGrvYb4vYueU4Ux25FvGJzY8JoHB+nFGH0Tze+ZL2/N2dvp2rgp
TRzWVgHeMTI5WynNuIUp6T4hBLySSIuOBqdeQC8MF9wJ2mAtlllG/FR4yGbtTO98GdbsxvL2Xl5m
qTQ27UO0jW1U+ljH00hZ5rqpm/YWURO8/NM2LB2wlsI+FRVZhCGeX4qJ2OAUMJmyVf/iaMRZsKb8
/MGpRkbXOWweCgO3i1kqx7cztNbeQ9GZCCW5nGe2fR3XDPlKAPpWgNml8SgJQWt6DBi32M3nH42A
fAzMvN5FOVvQxNScPVQCcadSIV3Les598j/z3ZOKuhKYB1xg84fw5uEBo41Wk+CaGu20N/CmRXPy
jwZEbNW6nt7LSlx6yoHeeC2MbZkDZgR3AwhYr0KfLW23MRyFZSxLX9JybLFyLl7TIPxXiMk+GViF
A1ChPV6dGujCJTGnBeswvtp5k+7arJ8+Y/IxEvT0PVTpE3xQ94nCTDCymmSW0MknZZi9byAcVTzZ
0Wg4D8urnYfEecvZ0Mx3//1anSyqtGHjpOrG7ta1FASEQt2BaEZrcu+lnyCN3H8e2jyqsSCkT4YJ
ibGwZXQDpHMOjCU1WnJibZfOBSizws8rrznDqE53ugKzE1sqPOW6Fp6QyHMffunIMB7FRrIQqugM
RjE8s8MWJrVmjsVgOgabtYxLsayEvu3J6oJzprrUIbuIsqpg2GcNqgob7V2rRmMljby8wkQrSEBR
x+ssklrb1OUlCGrcvJLO6xk2JUt1h8DUdeOZDX98MJPsopZ3YzrjfZ57zB965+JVVCboJacLf1OE
x8HR6/QTsUmCqKPBfLagfk3p7VkjGD4utY+dsngwKBgYsg5pxr04LCmnTI/lPdKZmgaY/fYtFnWP
QOEjzSKxruA5bX/+rpqKvI1tWXdVUzVcF1bzMDQl74VNOkmDaN1Z4qAmOb5Lzk5MUiWXyy+7dTGl
whUDhTKunKSTd+nY7VMqgzfquiWTKcY9/BvCpeTY1iLtFNcJUaHONVBSZ4q4uhjYsM2Yt06uYxeJ
U98+tU2GTpR77jUk+XoSSrandJwgjTllsIUD2V9pe++vox4+nJA8Ny+1tcmnKLiaae1uDXaEG1fv
6ZHBubN3jWhNRNF5hKb3Wi093NBFgWH1jvGrHYZ+a7kH0XNvxos+HJiRPJkdQVNPOJcS9vp+HIaG
Zq0kw180vfRY8c8ZrOVt0pnbaM7nr8qtXgaDEHiQiPqkxXny4jUEbJBMeNnTX+yV8m3ALuJgCOoE
dBMnSq3ll4oB6r1ghCrDF9eLDaJZIw3LoEH9rsY993OTCmxE87xKsDJExpNTt9ZeuQNHYGx/HVnC
pfOumYZTnfNqd6OkHc+K00Mm5DbQcQ7ZNJb7Fi1iFGO0vLnoc5iRg5mBUYNnHVMMCXoS/+f9JUnx
aMZAE1M04sAcxuiitDPdHwDKshgf4BjUNNnOibiZNrbNon8WAHo1oRj6O7W8UbWqXX7eUB4k07Uo
E3ChcRjv2Z4fht5LTyxf7baupPMe46VfjFPVvl2o0o2uaz7t1TiHAdfcwIOFN5h+pa7dQm5WO50u
xbVe1Xy6fM1lb7GH64NJLUAu1h2Wz9405VUtD7ReYpCNZypElyt66q2LW9LQrjpM9GN5/bng5oEx
JmxLfLm9IghCJ0ClsbELew+OMYPhmFOZ0d50GmD2DW/OFYMw8kCifw2S1LhxgDFuAArYDRT0RUW1
40OEiq8qUDH+0jj5z0etslFyO8yQyP7bcKSwAEVJuhtPS9/MCRbtKI0F2OQY4JDGTRg1xnpUghRg
T0h9HPv3sQvLyxBjZnNR0VITJAjpmXiZsKTXUVFyTZWpTwtciuBqj3c1uf/aSCa+sxCDQFn0Igl2
UzX99SJaSvTW3AXUn6wdk06zeAakk0sQ6PS97Wq8yHtGYHeTMScuQkG6PQDFboUBA9CBiD00cbzt
nnuqbcQV0+nek2rXQ1v+J4wah08Vm7/63GVBQdGdyMHZKgDjVYXJMbMxK7epTViLpd9rMSQE2HN9
afU7yHrU+lobr2gPmHfZ6Eww6ubwqabbvo2C9aAb+s6AREvA2HsCgvlCW9Jh9Aes0sc4+LTs3Hu2
dQcrUkMhV1lDYMan2ZkNnsY8Co4OlW3RRAatoAuVu8p8o0dt16cmPYEdlOestx95CV6L/uxbg3dr
sPaFDXmxiCZQ/oywcnPJBYzaWz6qC+fP7iIWM0ntEtTR2PPTU0O9arCkfjCL9OdpdI1NnFiUa7nu
zao4kws3VsehnwjQQXyjnsusxQEIIPfh5o4YDNhEkUMHLuDg81tXMqOag7ZtM/0GPxOeKgoL1mlX
MCrLX4FeIMLBPeRk7LhQ0Ng/Juu0Cb/A4pvrosZH4BQwo3rDAJe/LDvz7z5MDkKgSAJ4rc+dObzp
Ie6zSp8vej18upLTlmppOggs/OsuNWWmAASeKAvgpGA0aGG5TUfCb4ltPxUxbS75PGjrXMqL4KrZ
6vQEHSdozctECbEhPXue+wyvbOON818jRnpHa8DsFXXhOqHPdqdlb5MDqQSzQrMWorVOANhOgvBB
yz3yYZbDtbXa9hxa+jUsvOZ1yHqsGzm/+lQ9PHeWK+539i1UyHmg4FHhcY4dM4ymrNYKb1pOD0UM
HMCJjV0LFQCdMTpEVtPtGHMsblon2nS29xEZYFumtDl7dlRfAxR0jBkLKL5DcKFK2w2bRwMU/0O0
sW+46jmLjFvVNDX1K+1RI/RHEpu6DuHZ/LhDcmO71uxJl2uHTgAR1kEnK9qnjoM9v4z0sjxLsoxn
dm2vnRk9frZ/P5u+QFcphGHjt2tW2E9oSYjtsqCUg3NNUZt+twQNhAwyf9KnGLcAnnQ7hixowQnW
3IQBVl5eRmyDjKnUOqHQz3D6DiDs2K7n7LdQ9asTAR4AokoQpFHbsX8ESdvfXc8EOFyV+y4bJ14f
j1ANp9BeOPBepumLOg74KmL8jUWA3D8AwHVfQZYeaI5ErCadVgEYGvi58dV27OCJ2ABJNvft9K1P
jQJplD/xhEOmm5hW0Xbnblte2MZK8IUTI/StVv6WpWWfxPhndul0qCbIxUblE9z+0EVobKhqsy+i
s4mjTyfgnB+q0EDx1gkGM9pxprHk+TYsgrFDQ1cQsLcpoajAhYGposds4+eKcaKSF6nBeyNageHp
n0eZzr5GUfyUdHeCwgb4xPw9mox/uiVNmLyVuckNxK1cYLz/6amAdlsD3V51uItd7rgb6gDwkfP2
O0EBMRkxKzN5azlEbFVS15sC5f2PN92LNvsujWzfSfJchc6LquUwuXOauLZNwqAryxttjYV8J4xG
UGJEH7yGmBjBI3JG2k+kk34acsp2VvLhMVT1h67FEtDVFy/XMeaoEg9Ct5TZai9VOjCkS7L3zu5e
o3JpHUGttWzjuZ115svtFrVUlJl6F43xV8+H7AxfmFsRy6Bg4wlXhPoXu8p8uza70wQ4odNBg1jB
NkqzZqtqkJoUJG1N3ClKFo+5Kz4imyF6b2MoHEIG1y6aPDlKboDQN+g9jY+TSp6oBQua8h84vsAv
ktqiQA3MAFVlZpq/xxMgCjciHIWKv486aPyVB5VncsN/1mCM6z4lBm9p+t/SiZCZh/FLl9qvAtTg
tgTUu5rYyThGdDYbIE7eYF2hLLAtKGnyad8thwaLya5/1x6b92BiBdf05nMK2OrorbN1uhJXGL6i
ymRH3PcCdwYiWJABhzbcs2JEXFKivsXiTRZ5po9O769FDnKpXpUv2tJP2gnmL0X7zoGHqM7E+inN
JxAbweZhF8lXk9UkfcMMhZ8bfOAM75TJMtzq5N8QPKMfQgHXE9JnglMkPBD9SY+/09B5UdLxrX5+
nVKGSnWbmygLDAl1KmNr62DJNN0op6eBJIl+aalkbKkSdjDll91FOPNpyFuNrn1bokV6YOxsaxS0
jTaPxLCR6hIAhXHLzcVFZfUWdERbTExQoJ02FUH6oVt+roUbXxG3cSF5b8fIfLWAFK8ce9ykzndD
5cvRW8a+c8VcluO+C8wgE83WauvXhN3oFhqGXxbhKRhpTk2DDcRTtY5NnIQAZ2LqoWmeMHnPmTD7
rZg5s4OcKydieAYZfT0l3thSwIN59DmB3x5iHOzdGSpCoNDeeu+M6kywF756qk2/KoDj+F2BSyYD
/6DrzPAeoAFLj3NLFjTf1uLmNL6U3lMOWMvP1MTUs/BGx1qi0yJmVPxoNJW+j716mVg6Ab84lKOJ
eht20i+5bTk55yIS+cBr4pVV5PfUkZcSS2zBoV8k986F+OOWvNZJwaktr8I/WcNF0smK6IY416QA
wHNkR2hzGNoDKPT6E1wase4DVjTqaYoF6FsVz0ODY4OmqU6XYq9HlBCP3zmq04reLZ5jXJxFgeWc
2xweVr3+8losZ3qVPeZ8OhZC+ElRxC8xntGBQxjPJIVJxZCtzSBndWFVAtXTvyoweYcIdYnLmOGs
yPFwwBaLthNFufScuSe0L3Od1slmTLNfVtFARsw+hXgaVPVcLTUVDr3ba5cuAXzlyxODM7GZpmNf
cv8JAmsvqDbbdUFZMiVoHlYSfbipR/0wixTtCsUpa4Z8m8dfU5E6W0pSWPQnALUxiQWDPjFLA7TG
frTxZZLt2VWhA7N+N62od2rkSaol9baj2goBZ0nzSPfJ9LmIwWRiXPJFB8vSEl52yD2LKKDzBDWy
WrtJ+zcOqKJf0oRExvAoVmiFCXFT29QdbHKPgUsgKBqyGWn9nSVgoBurgw4RPDNlIRs2XlJ08U3X
MUmph/qC5PRIiDzsm+X56yWMG33kIApu9Sg84qy680Lx0jlVGj6HcekYbYKNo/cwU4rvdEn9mRYt
AiMB4pUwrTfDUCZ1OwVd9ZXxp1PZHeucQliEbTdF4TU1EfbKObmZ0F/XUWjvtNB544ekQbxL3rMJ
tC1ZmqWBe74A9kMvc3VUQy4Af670jWwIsJL6PUmPOShsrqGJcX8mVEMB+KXSDsvSssMD4lPjYIE9
Fev0TnVgIyYHspdpsXeg5FWuylKgjWBJqLQMZwz8WuxT5A40esS8atwyOuCN3NTywKJ+yCqzoZmP
2RXcA1jy54q3k2s6wz4du7PHTcrAEGcV8l0POlob+lMXelQJM5ADiYjLDXrUZFjPKG2ADiOTlTv9
nOeu8cNcXTNQtaksQbcUflL+DrWKurr4s/5B9KBNFqRsCDTlvM0qcXJD40J5/HkKhzuAWVCv7PeY
bNJtEBDm4TcneywZotg4qEjLdCB/amhgLRzVWQ6ggSpWVwAKn8TgkEd6vbhppvNNj8pXP7m0slfT
ziwwUJfWTSbhcMwpsrZdQjDN28R4lRfQ+UokL7kxW+1m7AS1QOyv1xorBnuCzLwO0GTmQfdTpAkO
gW245jdHEHFGkk5W/zK31S88PvmmaNn+R3otABy76tiyqrMx+8R7BrQjtIAeIBudXDXOK56AF1zq
Xp54d8Cwm3IgxTa4FUxDQz5hGMZIgtMCyPf05hF1trnRZ+o2GOarE/L762yNQefCk+4ADqZc4ZxT
JlzMGnYrLBiM056m1iQ1oQHfFZX4IyEKN9yBs66gLEhyAcHRgcts1Sc2SW/NyDAeHsy2lNWvgrNi
ldA9n2ZUPQ+AVygTQsg1CZ2l7WnWjN8zgTFlhS2z1pRETcTmf7ZCbtTLrvcp1xruBTJjYmLUmLEL
R1/TcpKtHTehigL6E667lNMRMMTJgh0GNmw/D96THpEocDT6G4bWBifbouiWqoVhVuMUbTHGNajW
Kdrp2nD45rb39rUZAGyhQyvqEgMUiPtGs+0gA/aIIEhW9FPh3W3e3IXiY/TBKz1Sn12NxcBRqK9Z
uaMXZK9n5nNLy+Sjy8C1FzrfPakcc7w1+qCWuzVo5cwxrk2cnoKA5qxA0eXDHOZWhQDbx0FgJmmy
b30Au5y74XZwszfWDN7IoadjzBx5MzbOCYmy3lqeczPq7mK2r7Cidch6PT1vA754uOf0XHwS9WLb
r5dPAYLDltKqS7e4fct4bHbQTp9VCSbJy0ysngGq+NSKcwtAkUKG3PdCA29arn8mMyN5UxqHnH6O
Fcz9Axcht5XEoG/I+VNFlATbsFbYhXCzVm3owy83thWKVeYSXg6choRZoPEM0y65CuymYqPGWu3O
2RNzO2JAHtEoLStf6BvmREAHG8dRaFdm+J0jC7KnhHTC/OOlHo1baSJXC4LK9LtAGkdHR+WrgLqj
EYtETSSa+sbnDruD2O3tNByIoiPEr1nMp4NxSC9tkV9aeM7spvPqlozsrewWE7YbV/Y+QaHKQlb2
qOkIFwCN0mOSP5MZ7cyU5o+gRpbvmKjOVveVlCmwqkdNOm7N3oWQtUmCMTSSUx7TuVab6WYIvygM
xPRaRqvSQH4tZzB25QDawYOEnUkGktSB58SWGX+MOYyKYN41efia4VZIl+l6UHSPnEU6zDYVBTsU
ZwYM2E954KXbtseDqkfZS+FyasOQik2JWDegRjlTGqcTQAkkHEbhFHeVwp3OwdIj/o70j1ePWSvP
atA/O2S0dQkKfpV4+v3nM0iB5abI4JGGzBQ2klEKRV5Dtg+5ZQamoGpUYtxqJ8KOIcUCgePwRAfD
znAg81S0J6BFJP9UO4CghWvX4qivl6rHpadKM9x5IT/u8dv0vzqjOrK5K/aOh+EnsYm3GRWepii2
up1wcM6K4t7F2JlCgV9tSpLdTBxzbUiogL3uHqgUqjbUe1FSRBOfDgJ+V/bqqsf9EU/kodfS8R5P
47+akyn7AnMtDcma2ZIdCALc2ZUcT1NKZMxWg7cxodNiisQSFLMwLW8P2C0VWJuFs1Oy3TMz9Rl3
atxp0AEaa4Rbnfb/4rl46wMKakza3jghcJlS5NQRh6sM9vWDBagSdPy5TzDzeMGFURHjBzdePNok
ILgt9uqvEOFrDvHp3M7FZ1alE/sm9XBHJz1R8XAO3BqrHcRBasjzC1Oyt1osoPgogiCkrahtAI6a
cQbKG3P2LYdnI8m1N7aa07lwU4YaM6dQuraYpnDJleZ0ygYnubOpHClyW01joLMbK0a/6vM92+iT
piA+aLNYWrtVtOEvMzH3kQ6190qP9iVyUAsjhmsfJNMcU4Qa8xfb5rxJTEnutug2fYzNssrpCzch
vGPUzcMtGgtvkfzYC6De0PE2Tgenw574Xah4XTUd0MGANFYuBwsv34Q1vjZbfCbiu+K6jIQWcdvl
9xBF8xyomhWuKDkiYfCLqjm6i4xkykxE/H9Rdl47siPpdn6VwdxzxKAJkoBGgNJnlsksk2X2DVGW
3kfQPb0+9tHRwUjCgXTT6O5tKqsyGfGbtb4VIXTilk84VbEOFEPrc82Nu9mIhuOUwBmax9+Jjedq
1J2/k+wfbkxhXPLUje7Q2QLJSV+HILF3WWKTwObgH28iaEH4O5qOFAVSBLFrQwtkuYZyrE/2GrtH
hzNmkzho0IM4Hm9rQsPwuCSP8YDyCBZHBuuWlz4gmywpq2xEH229HBiodbK64M+nmA2b6EJLmBwc
2TzLStjsxOK9M3I0E+h0nxfRpcgRtDis+8B40Ko2YLZ0lOZMSKoj+fJ1+sdslAvHc9yAySdAnBt3
qtxPJ+T76EqILkO8EBNJcrAd8Wd0s8eudPF3lvraShzlcwkltgZigX6Ik5uJSJYjnwuCDwI4UBla
9zLLvtDfvxih3PVV+meit1iPln8ewgqiyIgzlDgNHjkT9ULXDKfJgp0oegRZBDXlmtzKSrEoRKy+
m7pZX4l8A+dcTUc8M3dI9hH060ptM+KCSIZH3svkeZWJkJsE3ODOCmGX8Llfp8T1uojmB48ZexJh
q++qFOQgzVWPaWGbzxGKdd3vc1aDa7tLC1pgAhf/7Xf4eCyz6FH0JlcrSlBvGdn67Q3rqnGFcZBT
PUM2aSloT0r81m2CzjUP/xRJfDs3eAwAcH5hV0BYCr/V1O/sIDbIFKAdm1psh0x+Tvn4hKAHb2Sz
a8gfdq3pKWePv/GMh8A4dTYj0jxk2FvmZAHKqq7WMiE/uM1h5RExRLBO6N5E1OllmDinmAMFZZbC
NYAUey7ol0VbrqcI7oPbwYZkMxMk5XthMjTtJ2VwBPWnefAp9g132Fr7ZKjjddhk/qFBkG+mZboP
TPKFUZtBgoBjq9z+m9RzAN+Y+syhI52NKcuqh6AxFnDYihKxfYOlCDk53xKTfPTvTVL9enkYwPAO
5703ZC8NIuSBUOp1VAJOQo+zTfoYaTVQoYHcJh7kS1ZhGZxdNoOyYshiMLqWNc5GizfeCMRhED4M
NyRxvGGWyVuSSRLh5owGA/XhB2kkSw96yQmCJ6vUOZul9dq3iDmbxuJH4QXtCql1xAR53radkPil
ygqJK6aDCWUldZeoqCAz4qHAJMrQpdSrMRL2LvOhELdwHKMasyJEMkTMd+cuFt95Xl0bWGKlZaQ3
2gItgNOHd6HoUIiMNxI148pxxve8zPDBONmbdJr26HTRh5ngrDTohDV5cCYsnFbV/cEiNDskqa1q
22dhMZJmdQhAIbrTtLuYjMrvuo1GgFj+u10EH1Xmgratz6afPusYFXRmNCUIpXxNDbnvbNBbA0kf
rJXYyrtcqzz/PBomLiLMlSw8h10vW9xDPqGQok4RMDANIg6XmDID4y7AXt8DiQgK+ego/Mv9YFD1
0WIHbIkxqpFXObc23ITxPMvKXfjfD0aGEytDKSwc56VVjc+b6uXkpn8a4U+eSdRGnsBAwJQSSCDu
39b0QDj2OFZiNFlRX92oyf5NZP+legSHcT3qtVfVOzaKqKKDfQdxUxrOHzaAH5HZh3zsIJ0DMy48
ZLER9pgypBTtmk9yjU6GXQVH9DxnGbX1zaQo20q7fzB6bHzKYEwb/SACuUlHKHNBlHxiYXqZrcTA
h2QgZ/feUZPRaZLPV3ByMFt1kOayZWlxhaz7MYeM1b8E7/3g/EhpcS/1PtUVA5F8lB8hJfy6R9+T
zaB4cVfY6BfDfWbOBAOXrIYGZNPYvsad0/Hg1m3PjMojnise/zq3rgTtcMgccx6CsMdoPtvRHZqe
HW+Eu0d8gOXOnDjAcDz8Qs2AW6hHdoyF/ZSGLJIKRvuez2CdnHa8pO2fkahpiC6EqgnILEv8eSeq
JX4NmFvggDlzf8tgsjcqFGu30zc57eN+nsJn7fviRunDCO/w1JHMBgoqPrpq/IpaSZBLE3gMXsp1
4MX9E6p6VGJDdptzMk9B2u6bQZwzHWDBq1Fntmhz1zIbTgboMqWedKs6jpNo4zhuwJpkDQV8lSIg
QslyYZZ0JBQCkF4D+Vub3eIPhVmX5MM1aPEOKmN4yZn+wGMLzo40HzIH7k4b+p+cysyC7RlhzMTl
1RkawRIZVhvi4FTHx2YOoQzUjJEoHTHQnQGkTh82XP1NqhtOgg6ufWnocM3eXh0oO5gLWE5MMlP5
Wdb8BXH+0rAvZaGJRCtJ2rU2FMicsDlAT8xAl2enpMfkmTELs5MG4UTf/CiGxMMgfgYDrlrJKcq3
wN664z7pJhQ3VstnfCSBHXVpJWeaMjeR26ZlJN9ilRzYoi/DPdEA4xuZWFUEj/s5mMyup6SArb5l
S3db+5ywWt4ZfI/kUQVY5qJx7xZVtR2K0d1YVFpJj3C+TBT4vcH8UyzZhwMIDAfRWMlkZ2CeAgCu
IRN49PftDE6nosHYku77MkwcWrOEg4H9BvIDMzcfqUWlQHwNc/E6z/s0q37U4J2I4sT14dr7CZQV
X4jxa+Sw+BOssoyZTZkKj6UR3IgE81eOODuITHk0o+mhHOGNCEQ7BMmCezPLV2oPczv6OJBQdBRI
7VU/x+zmfVaKLtv37qqS5qlFTgS8ApCTmpiQafuJ/mqvbQEEvikWfkR5Q7vBUMV2twbdD2MNnFAj
oisYK7fhPD9z0nSrbCI7IOVE7xJpsuRZGuMMJ4Il891kcAq4rXvsKcLXZD7Br4WDs3Ks6iEfbrwJ
rLZMzmaKmaOf36r4fTSso9OjkrNMuuSy1Dx9DlmMTE0psED4l9hZXKIXDJsVzJiwfWdPvwvY9fDc
ZP52+XDUeGWQRhYoKcbxLq7eTW7ItcPGiXu/ebOY7tQSn2CVTi9Jrgmz1Jwsg1PB6V8nMSj9dPzm
VdzmhEEtJuBh7G6BcF8bFe1Ax2+zJOgPc2ngBGWmnZMXj154ePfaYFoheZuIfN8ZDGvr0KvA2pqX
Njj3cQA0KOleYh+uaPBUxsNnBl1/V7/NKdVKrQDyerW8t/L4jaKT2DOLeETtvHGCCjSRw2VWxsUA
HYrYhbFzc89DeOON7gEJu0YIKDHZBGzmhzL9rgVuZ3QW0TJGMBpiMwWt9mwjORIBcyTLgp7qAfIT
pv3BymxjxAkb0aQ82AubNfscmbnuu7KizhpwwPUxE9MyWEZMwyHRjQ1ca0/TBCXLkv6+cV1wvgpE
8WyV80Yum0ZlEHtdB7hnmARFXRUfjfqa5yNocqi9FiUTRRSUEZulDFucvdnCeE5nThLTc5gBCnUj
2C9OPd4peyAOntzV2yDKH6PC/S3mmxpPSsCHPGEyuW7jwAcGBFldDkxoY8Y7VNh4+xrZHfIiuO2E
0jdYS5dGfQnDa5Hq+s6rOfOIZ2XTb1P5ZTig/AK3uR+EwKER6efYZl5Q9+ULAnisTSFnzMy0ddUW
4caUzEw8xpEsAAZ2UB5bmgE2NXy0Dydjv4T+4NOPKJtcf3zOGR1t4qEnX5MYUfxVTPUps7KN9uDa
8ma3zYWlBEIC3/kupLj1icvdMePBY9HieO6ALsSEUc6N+yEjvIlYcC0MrDRLLKGmjKGEjRUqKYEj
jU0G8t/POXtn/r/Bkb0aDoYx/cR2+5rG7p7G5nEkOaQmUHM9Ohee7B5tFRPS2AfeFhMN5WEf9EO9
YaHTI1zlyRPWIXJ5kDyGJSVQ8ygp5CovQ2NPXIkP+9TejEV/sTOruRgan6MTt8eCHacsOr3Po/5e
NCrZNhWN8DCER9+tv0ZWBMbEyiqNPUTBGtNj3p8rjFk07yP4gNLYUL/wnYpMHE2HeQ9kmiPV48YK
mDh7nfWFmk7yQ+I8IMJg281s04Epkuhepl/xaDyUVf6UOv3rHCIbYCb8VQVWtVUUZrVyD+guvtI2
yI5I2bc5XjvLbtUGM1F3CKTcWiMQrzr+IBXIgzdT3rpgVPHQhT5SSJzrApsj1PxpVSjcK10DaDpA
ys8i6y4yZ+OkHeOKKOczhla5jYb+bUpGdgDx1QR8u9YF7gzxNE8MClxEHnNG7natGAkMjNvm0WPE
RzhcUCGfzersNcwo0VvEtaQviXernZgIlX+43z3vuxzbq91SqhM3vsZQe6kNfVIZDUg1ln9SH95i
Id79Mc14JFnwZy1h5Y2bPPb2a2Xmh7lJsltE+WsdbgUW6HWGoUt1oPON4aO3xXvZqrOTOS+doJDs
E/uE1BpSaLUZsaDSt39gmX4SLWqfrrfAiLrp1q7QzAp2CZ7UNJLCvGdN0G8sZi7bhB+sqR2S/vzy
3HLlGmP5Mim3PnkD/8Js6CTkcE4a9N86gos/u+EldbGPRwCVsPJByBRj9qRNn10qo81RXcOA0an0
0B4HefbWVGRXpHVDIbYL8P3F+L/rnW5h42BvwVk2LUwJyMB9ntzKBAU7HiAOyHaECgGHZOee/bJn
076YMqzGAjbpVG+Bw+Bjml4jFxSnVcU3AGFKvp7TbC19kR4JR5olgovNepOGgGJ8Iejkpwhbrl5u
UIZfQ4yzvbO2wSRfSE2Bm5swNCrekDw2u97kKzEVQb2OcpTnx5H8Mtmgv+WU3QdF0KysYrrvkYBt
EnJ1x1p8ImgsbqwAo0vL2J2PJ6wOYkHjDNt7WMqzmeQv3hMzweAA1hQCcop4kegovxrO9aguMzHu
O5+S3Oa+o7ycsf4b7tEuWOs26Xlol+Jmip57O9urvrfvXThN0sKE7WvueDNGJ+cm7VE06a+oskPX
veRZ/ceLVQxlS1+qkJdE0qwTeO+1zXHTINXc5DFReiKpeYPt4BBa4jccWAFZTbsRQ8psi1hfAlmj
E8K6ndTuEwD6l1rDYQITvSklzVXZGNs+0X9kVjBQGcZbpfJyV2plbWaFINnbihQEhu+7/iYQ9lst
jI2mVNsgMrymJlNai/injVEjdtX9BAFuQL2F/BPbjVfiri6+U7b0m8T3rJ2DgilbpHiimL6JQqHw
UOOzTmZ+dgwRVkg4b3LLnRegK47lBQ3mgRSbzFqsoM1LcU18dHCMtkku9Zg+WxMLS7AJS3aQcVRw
0JEhbDHWfUZESREH/e460BR7n1lC77+YjOr3tWT1WEHPOuF7LitZr1E0tHBRupe6CgoUrSAjIp1s
vIXukKNwxhWLOnkKILQazdVtoJZg5dQODBSdhqci5t42U4NbSboeuYMeI1JUq2HC5ld1+pDa1mc0
TEy2bLiDDaZbQBzEgaM5a8aHJBkOQ6oYgC0UrylxGhzi9Z+m9nhDyoZQjMz9iQb5Z/bJyqlkwnqP
9jkWBVcEuYx3FQv5da64BCrb/ZqC9xTshYWZZgNWazGQWc/getP1iEJoY6Ph34yGiTrGWwxbFuS4
gsQjxUZwBI+2IdAB01+MHcuP41fteHLDdXnk1ps2dmQc5zZ4NGxmvBgwgtbZw5kwVlGa3dZLrhm7
Daz0uX9lpo/GUc18NIXBFHwgLnGgVujI89yOAE1Z2FFONt7PCBKevB6yegTWOlbi7KmuY15SwqRw
/zugnUwClfug7G+30r8ub8SuL6S/EdlX7TPQJ7VonaOkSEK0jjSGeh30MLsI3HJ6mXMoEQlZV+aO
OySkrkVT6ZMhzP0qyTItWCh0pGXi+aUEmFN7R+Q5kP2oNHaTzfLStsy9WXUCyoR3mfvG2osIukI1
22ulx7VjFxc3evOG7g40yo0EqJc2VyP8ZbB4sa3iiQY2gTnBbFnm7pbg76t22fG1dfKDp+TNIjYJ
XqImbkEIF6QKAISgn3dTzD4oSWrrYBr2lWiyShY3XoWPpY5rzlerJrOBj3OmFt5p86fUnNoT+qxe
op7zBHArFOlz9NFESCi7SZYs3OJrqbuDXg4UQnyNVn9H1gT/mh96lcKjQbuzcr/92vgQte3t+iT9
dVOr3veWiXDMIQy1mum5uTruilbLe4acRxdf4AnhKCbk0KT+dxg+NxJDKyOSOxZnHNIBkvE8BJ4d
vzuu8TbSQexkX70g93zqAlPhEHsMRNfuZkv/WiNe0CYjlcMpkaLUfNjyBcyBHgT5jzz6nqeOLFBm
3ie++Pg4ovwpBHkC8BpZXEX2eGQG8420aVuSFJ2GYMQXDM7invyYl6y/wVsu5sfF7RKn0+sscoQ8
78oZWIpCyjLrYwI5ySnkPo4QddXBDcIIxItRfaLO5+VUJ43ZEl8LGFKgxM6aDIFZZ5eAg0SjYyxg
SpMXLGEC+HN4aHV26IPivaEqSMboZpqzdzFzJBlEjPvvrUVbPoRQMOz4MzO4h76aUt7UyUPz7tbR
RYjXyP7DE3cauAVzGEDwGdkMBickNfcURpu0bj8lMImOZMfhFcMsAX66vwb9eMeaflP7i6CClwg3
WQ/lW9PwU9C0A27X3oByyJx8XaA64JKhOjX3o0I9LLZ2GeyCM7uRreuClMjFA4XHn7Z3tn54CRll
BpHz4EIqKQkvDhZVghxZQejwJszBGSfFEw7u0dO/kc0atA/saTWQ4DME4ijT9KCt+NWtwThQqGp+
MnSk7xWqa8r4la2tfeyNz1GXncoMHWdz0Vb/bYmrIO6I02RVJtk2zXg8oY468nEyI3qUaRUb/r0u
76eJFuivjNH/8n8J8/yqyJ9Molj9W7bn//rP/7b/qe4/ip/uvy5/6j/+9xII+h//df/BCq35T3/L
5um/P//tt2r/dve0e/7ff+e//N28gv/5Cjcf6uNf/mOL6EtND/qnnR5/ODfVvweRLr/z//UX//bz
19/yDOr/n3//gimtlr8tSqp/DVh1rf8skPWuyr+r/uNfIlmXP/Hz0al//t02/yGk7TkmE0DTF6br
/nskqyX/IQXj3UB6lk/LJglLLatWxf/8u+P/g62LIJTVIgBTOr7zH5Gs7j84mS0Z2A58QXTC4v8n
klXwWpbM1X8Lbz1+E9JqusLnLzTptPlC5v+RyToPIwPPxkk2Nr36TYbvbmMpIoxLQ5FZ5NYjn3Bi
6zrRdls3YO5s2vicx5qsINUMS6hVYFELxItKiuVaOfZw4gum+1Yyq5OcxK4LWcXxHRFU4g2Pgblg
DAYGFrah72TMVsLzu00zutYmnJZBpeVdWts4KA/uCstHHvBA3bVvgefJUzRZG+lXZCY4xYIGYz3j
c7a63MNdPx4NKHMn0/V2lhFG+zYycap6/qvxNMfUUy6UNbRYZgG0FSDBSPNsWwzWaAvpvKR3DBTg
mzFrjkqwouhnfR/66sdxuQ6NcDiFovyuchTNPmA2BhpQ26gqECq+180M/YKXNqtnqYIHKdRLwgBe
kHh5qFJWvmZ4X8/TGz9PhrQ0nDgak2tadnKn8ydDgUIYc4RXhuMfIsa//RgvczDUN3kLsT8TE6wE
XOtAIZxLrqOz5Xc2dIkOQg2+yZJeqUrLt46BlU/XsioMjIaeAJswd/lWm/1bX7dqVw74qKKcmNJA
7uLQnBdJJ/wojrVKW6fS+3H8bTTH8dYhORs/0kH47UuR+kuOKo0aMQzr0hpaCPrmMwbc/FB70O8p
DDZesUS6lu23CMOn0Sh/bZs8iKqaPjGEfEzd9D3RfW91fMQsJ3D6I7iZ8H+gT0RvF6NNBIB0qkpU
tO4cMSapKPQIFwiCjD2kObbrSMlglRrkqlDGASUjZGGkW638pduF/A4EOm5ce2e2PU2KgJ3NAhca
QQJaHkxOVcq7fKEFFR1+jtzsC5Zf41Gns32MuTRZ7nHTUpGlhyoCodWGnQvb4K+cr5q+ho6F4Ffa
V7arEQBVliyBf1AKxubANbnyfe8iFzWQ4oZjKj4TFOijAUIY41p4Awy+LVRm5S4x/Ndpmj9LbqC1
EkT6peVoo//iQXIsouqS1K23LsSFbQs5baeQJK9Trz0UuamuLb6P5KYuyhl/FPZOnarXYR6/mOcb
56JA2kqEbbgZZyQy2IPaRyfUfxxQXPOYfmQwSis1sD4wgm6jStDHsVV6xDPJfRvo9q1QBfLLZt2Y
pJWFVZ6z8C1eGVm9MogINug/200J2Kx4aCLST9HJQJLJ2vmxhqwZ+QamGwp0dExmipvfeqjMYYu7
91EMw4sFlSCl99/OFslHWOfRc+FJh767ZAFW9q2o+1ssor/WoJ8YCiKmSOj1bZnxAMjh1otNYg6l
f7LdOd0lCZWX65N+pZENzN7RGHCb+dAekXJR2rRwL8N9TN8MaAC+kBw62r5l/+97OSzvnAz6v/6h
MFSsvImlbei0TLC8AA9xdVVl/EJoZhACTRIszHRRX0WU/ORhVuzTHhxEhminTgN/C2+drCpz6VJb
ms4izP+oKjoNLRFMVueixIMSIYi5QotOSwwYn88862wCRBxi1nJpn+daPgU+I+RJR6j+ymIrZxeW
bGmA+C7kn24sGQWKcxVEH4bbbTpzvJ0F2sY4Nz+wbVDekNLZfKcdDI+hysNNtOgbwMXcJ8ggu9p9
CXX76cnpRScWfEadnTyf7thzXHaPmPk4PWwlPi0yBCs6JIjN46mO83ONMgRGGFNGF5eeMMJDwdVE
viMoV4x/TJfJS8lzeC51HoI9X/ibc53deuip+ciB1sJ4AUXEOQWBBsTjfvRJuKZCcYUmJCOJb9yx
RxjqFs+xlfyx6YxUpX4HonU4wbDnL/28C2OL4noT2/NNXqs7K4oeEjaJXEhokfHi55iK1oLXr23J
0i79IrtRgwwH6YhFylkLx/y1GoYljupvLSZRK5K7cpMpKQqViMCKfaGDd99Gp+tlCih54RFyOhgA
/froYs3IhDobKmadIuLD/dcySOpnAjoqxrcyfesYoIcoBFZ24aCPQ7TGguFLBSp+NqprEMAMCKOW
P+qn53wwQM/MdL09KWuJDXc8NGhcLFX8spV4Du1FpkXPT6hNaIefjmkTRt1brBE4M1WR3zhNgBuz
bpxD5+UHTHwP+MnSZ0Pnt8UA8K12OshEC/Aj8tVr1YNoyAi223W194LsCAi2msjHbaoHtpP4FDwj
WDmGf2yq6qLpt+EvFfngbQ1WOmu39wxkEgxvJ0u9Q2ZI1n2TPWP0+fJqrF5V1f0Z5dSsFqKOTBIF
qX58rhlGVYiBKJ29eg8C4G0S7oPuGNIiinhQur3KRTG6VAuEwTdjsfjFoCo7bFh6TgnQenisbX6d
yE2A1MjSVBy85gL3rLoMfMM8m/2tM5lfTdYeJN/8wSOWgFldtdNB+xnpGOjkDS096yObwTcsr6ww
X7vGeWdhwuI4eJTw3rbMUdX2Ow19QsN799NfGvul+/ZjOaxThDxI/Ll344urrOSMrZKjvziPyEgc
E6XIQKIFTjXgCDUh0ii2+azmGkivD5/MiiG92EwsYu8htuaza4eveDqx2dfPUyssLC18JR1A6Juy
IdsHCucaxhyknh7bKCSHS6cE7Lh1ilu7IiXJLgbwToN7Yh5OWOAFfBtCrQQ5cmT3OLDZsxrzxejr
e+bWT8l8jx5bLDPzpaJBeI3lFaYcZ689OCysMmsdVUO6raHpyYrQk27SLMlbEL7LDRvFr1WTfKoA
KQT4TJIZg02ykJccrp4iDg5DZA8HuL4Jm9v5IZJzv82ELba4Z1D1oqLgVrdWmDDuUcQTE4RGf+gg
zVm+eDZa8ex0RG3GoHxKv97h8/0UifHdYsXM/P5iyerbbhf6DrFlDYOTIGnPxlw/LrrwTanY3aIe
yJrS3WS5VMcoqy+I1BidIhNW84F1WLO2em0dXALv0p5mlR9tdyhD7FKlD605Jas8wu+Fk4HytoX/
PnicwraEcuYXG6tLb2fvipTNY5AW/wZtNe+QYuidkNF7TYJrYaY/s0dx6ftGytmuH6Mppe5JFjVB
NfvbwRFEVOLQv/gJxLbQH1gApywQIxuAFJxqs7Vo6d2dDBs+rS6VoDGkz2e3Y1uMY/E2wfwAzPfM
pddypZG75UWTs9eIVYHIpd+wCxg/mFNycltU0krBoscJS5QuCkwLZR+v6p24cV5dXV1tAYiBa4Da
itmG0Vf1Ygb8rhiyTJ131ROoeeBFdtF8BuolsnwMrykyHbvDzgfMTaNLgDxaEYXMTrIdPIIMQKRM
MTnhHrhtTOS+y0YXWmmF8oJPSW0T5FCe9RVK93PnVu9d9jrmFDzuWD8B2AVQaL3j8CIbKR9+5vIU
S4WDlYzRNVEW31g8EUHmoFXR2oM7ThcMVzq91QBuj2n1NY5OftOKIGepRiTfxLo1B7uLfAAVui7h
t02Aebxgi3wb1HsU75zeRb5isrY3vIfQautNaqLqHMUMEDF81RbDIOLNOCDm5jk38OaiI+z3cNix
VK2hLkzrnv5gzrTAwzugdCr1Hm3cSaPytnqmRfakP8yUaVj9bDo9N4Ovkd6OiMRCBBiuQ9bh4LN6
jzSZ9HOyGzOd7n2+h7VpJum6XTjR0QhBLRrYeenwS1h4wCcb2+WcVZhLx/jNSdInuJ0IETkUJm0b
O9w0vIlZxe3OptqYCb6XXnoNO3nrRtjRRtP8mpzLsJBDx455fdQNryldGuetI7cMFo6FbF+jyBec
IRmgS/vo4gRd4ZJ9MdQVbAZs/rS/azvuT+XTPqUIhQ3ZgwHQ0SOq1mLLyJXyMiHEPAphhuA/wyQ6
fSXMs1YNOTIDy7jtXyraAdYXGaPYY0omaSaqSE6pibVpPi8y6NuBsPez0aLMsPvywrDkRSEwOc2u
ODrMW3ce4GMqZ3myDEbkcckf8+OR+BhStiibwdf22a8OLk4wfTIORBWeP2tkhqvOw94c5dWLaYUI
tgwwgo121ZZCmEkZkgyZ189pDdwvqG0ks357jTsgmZRZ7TpwzrY9legkx1ugrE9lx+UArMQGj1If
xwkNYKTvmKGr7Tx0x6jNALnquNxlmGwTxBtVS7XTz8FHb76l2cQYGiHxaiqSDLFcumZ7EKFSoNOz
3P6lb8DiSs0kjTzeFRO+jRqgehWzDaJKHeaC1W4sqH8r2Hz8DtT0P5itscDvGf4/zv70EiLfNwPr
jTErHhQbLTY2izUS7Xnj2ZqJXxMJABvYFRZWvRPgqEo9WMYmNkR3+tEBb2dA6uGa0QAuPfyyBraW
dRdnN/ZU6T2wnrvIqgwCPdD1SD5taNqzc2CUNc5CspkgdKFck5yCtktYgoDhtki8EZp+9b54bFpM
NQNv6GqoqdeJC6qXHF4zU2JVewGpJsRD5kAYGfOThKkqcjJcyICO394pz16iBTSAQYksNZ5Oo1In
ZxFJzO2uywgHBrAF1C6GU95jVUrDfFrbBfpAjD5zwEgQvQ7yHf51XWcUQaFDfvboXDW2sClAs2ba
xilWKAgSNoBc/A18qt8o0z++2zxNCunMWMT0J/Gzkt7DCEkOn+3Rawdi2cLv0Xr2pu4+a8uPcrBv
s8CC/N2z8stcnFKpf5pQ3hHcoCzKTk7o1EjPmA7NxkI05mav+cLO14m7a8QSY+9N0bFR6Q8DCQ6X
6iVkuAMygW5nCSgnB33jtu80owgMhvyx6rOPzDHAz8q9Nbc8dnFPtk5e7MMiuo6++JlijFHxkFbk
5WILDKqvzCPeW9z5YZFsOoftg9+3b7KLkNKkxbMBShw/BboMoCe8RZip1XyVUhLNVUM7x7KdmCTJ
ZSbkmF7uK3JeCralGxZf3jamYvCNYVNodWEaPJyGVH8XBVrAiTI55hMQSHxCPjaIwOHNGKosWIuQ
de0iqCsHk6aGM6rpIlZLGWfdGBf+SiqH3xrmpxHzCgc5UqEsPkY+Zuks/HJ8u1lPMyr9GF/A7EW7
9BmqZYEUB1IJp9JGpu2biigkBXuuzBIPhu28V17EJqreKzOKGawA1wuLGBVFInBP4FdceS4Jq2P4
gryOwTw5CGzMmkth4GQY+jrd5vGNUVgo7Tx2S4aVIUXepp4Zsz6wnwgSIYupzgGV39Cw18jnkBfO
8RMh8tskG2wEuNit6+zgjjjcwU8/evSKPggyzfNphPpsTPEd3THSobvYeA3RjcJNPpVucFdonLzu
hC6tuw0G1Nphh4LWNdVz3Iua+Oy7uEWj0QfN2WmZYaQ5BnkNFBYmR2sAKDHMkklP5y35XUWx9UVy
Yms5YwU5eE34gO102qMNBUebTLuxu4ljBJNlzyNNzf+jUVVhh7raFTIYolOwd/g29f+zKikdh8Ci
sK/tK+JEdC7go4cCfD95YwWmTJHzcxzwQFMiskGDzIX/KZu+oqw8Tc69dpHNz21+yQrnLQ3wDSEf
A9/PDxPB3XfcISsISM6MxvQJA4C5NdnbraBfkY5CLz1NRNe7ZbEzTRPWvAlXVRKZhw3kRaW2uXcc
dDcFTXwwAUrpMI9S0Qfs951wj+OjYdfKejvw3AuFPpzxHnhqamuiskHVqE7eFVP5O/YTq/x2urPb
8ZfdfrvtWTVkE666sQ1+S/EV1tVHYJsftZy/0ARDClHZ8+DUh2gGO+GZbKArojAyTRZyMEW3tXIY
j0mbwGH3q1x2mTgNr5NZoZTSp9EyL6owNuhIz1GNyWIoApefYbzgm+p9F8qvJKQ6hY2DtYNUiGqh
QS0Wc56gVepFj+Dxn12veEt98j4EZ0MS3sCou1GN9xK7CTLeZqBP84lSD8Gquj69b+F6D0iutxmh
VStftQ9ONB6qiQ6xncKtmtjetZaYMSFFv4VlDFA542OW/hXYUiBlyaIH05XBUVbG3mgDlCbiG1Lm
s8iZmUb58AY1k8BQG691Jl4kN/1K6pBBIyagLEn3WSGvg6mf8IfHu4nJ5o4p3huDJ3jO4DmOXgHh
fpkqIHhA8mx557KynzXcO+Ym/uJvHNfhyEeR/p1vKS/fEgdRBQNpwlIbiDWaEths7WY1QqBZCWWc
gXmqleb8LXAq7wgjwLibxPvO6P8HSeex3DiWBdEvQgS82RIkQG9FUtQGIUoleO/x9XPQE9GL6e6p
6hIJvHdN5knJmXkQRp4j8q5KKl/UkeSWktQ5KjIqcSaC+Im+1UEnc1ylZamtnhiJibEhgCPuViRD
0CEosbN8rXvitSVVYdHwsi7g6G1CPlYrtCRHmyvioeJITqT2Whrc/kO0i5voAMij3caafBFx/sz7
aJz6DHEwG+Zo5FNtESr+GSHUsBFlpmcM0uFbcJGzai830aSdOriSSVRidkhnrQCdmDWyV6ce93Za
DLy8FV5pwZRozGEPJqRL9DWq2qEVL0DrEU6SuYHyzv8sPdFEN8p3jPwjhbxXThsp99a+qAS2ATmR
nkhlgc5Ch7GNku2kgcPUyyzdnQwl2TB8ixeSwP+FybBr1bwMsdC/dEIqT3qg783IMPcqGTcYe338
7SpysA50K38WFbgVdwL0ZHmlqnQCrcj0OAuTEjkyh4wmGBzbfoH3Weq8dQKEfn5P/Q6j7xxhA8Vz
/mYgOpC8gUM32ghRcJatpt+GvEBlAcuL9TnyMTUDiwa5nvdJRvzxrBuag7Qsj7mVHfHyM3qxuFgk
Szi1UvCBCbtb1lq1C9LkKrBtFbi1JKwTy9qf/mRyMZxK4/NICrTodYrpwrcSFDM1+Clh7Dew+lbk
vpcutpwS3sR8PUjpJVQ0CcVvT/mbf6JdBrP6YWWYB7pWGtjeCHQ+6GmZUlVMs5JrXHJBjH25Y1Rh
uGpb/3D22p4VWCs5YdLcV8WVhK1rp8k7EUEtx1G29DLxsTdLWOVmrGGTApnPKCNlzSOaKFDm0cOU
x8RETdyOovrTqWKGjEj9k5QcjHpb7iCCJqtBQE5JCiSuImMY9yNySnBpN3CT9Hgm7N88tUiS98Zw
wwJrK6XBVWI6TlYCKVe/Q4ndu8yBTluqwqEfWBuomNhffRicMdITueI5R7y4rvMQDG5HqSkI3Tdr
ahYH/qscGeEUIic4mRSrWlfZgiuEsOv5SUd3gpGUfJOCmCxLQUaQIGqwfV0/V7m3N9qM/XZswfRH
VTDIFytDbzEoYMO4MpkVMg6PwybcxrjtZDyOOnKYthFlp5ysf0qID6tthciNZKN2POa2QhvITgXz
aIk7lZgFuAqjNhchKuv00KKVsBa1Zo5Y2VuKttHcZAWDn9oY3AmtZUHwmKtY41YJm9aha4Tux+AT
cRJRimSpgKVQDJtU9qRCVKXXUMpkqSLHZODqUzAKt+UZ2GtskGxaK5z0GjAPE6GSK2IKxU8X1ctJ
pT9s1JygTANeudQOylr0TccTS4W2iXB238SRcyJv7k9DyIYPHVa+MBh4BrIMuAPsmCpr/4lo4VZJ
FKoOtcGyjAOc7KyzQiLu6AEaCU2ELBfKkk/jEKcAEUNLn/3WcHrxGU+E0eF2gK3jm9VimL/vPu09
Ot36MeoMydpQPIs5CXYohx02qVSKc/Vo0YMX4aeilQnawuJfMyk/uEhWHmiKSPS+U1m9F7VxHSOA
gIiT85RLncEzPpNJ306S9lk2sjMWjNAMmkliiz5BVj/qzMTk12AsVXKiV8apuAEulZYmIx47Sb+H
4CevbuW01JqTKb4ncx91pzg+qagLyoI5jPmy5BvKqoXonX35Q4+3Cnkv3b5PjzGTUmMHqhLkBjzw
eD11216/ZdI1oWPN7V67KdLVCPYGqwHdv/Syy6/lLejYKkna1TRvIzxZq30G+V3iYy7YVGDwTieI
acTSsCmhk82WxcDuq2RS+rbKa64fphaN5SUzRiBuXJziywzkhYzyN36IvQ6os7aZKq0U7z55xNNJ
mHOYNHjHLLzWDEH725gdk/ILghpZfz+ZKpFt9an0H5l6M8d9qxJ4+uepD834DKuPPA7W1vSl9yzz
9Ktg7OJph99nNopae73Zedioq7BxA3M/+NvS202ID9OdVX1W6lUkFlpHujQVlgM8cgR2QpyE2NCL
PYMegabyr4jvkUlcVLxvmPcUZ1HfyeWPmD8M6R9kYK71GC3xcaz/2uaei5dJBY/xF5F5PUfP8YpM
iJyyr8B/N8BORAoIAeZkjDSrZ/2EgmjR80j7Ly19i2RPyG+PEZCn3mXpqngzPvMsA+zih+6gTMZs
taRYpuHF7UY8Zjqt4znGATPSAEOU2ARxZEtAcD3HCcBIDDRI5JLiS6otdP53AJf8JLxllOOD/psJ
9zzZaPlGNnHa0fG3O3RjUeeqzbVs9qN19gj1jQ+mfMebVqr7zHdwSWVbDGh8mGh0m/6gc2rHBNdZ
wcaMHDyvQ7hW/E2mHvmVsbY1jNNknkhfUBkEdPZMO4LVFpYEbhMnUsCFFBis9P1XSyeKZ2RRk000
wZrw4AwYwhdSKAgTDXI1yfa5oFXG1/R+OPr0XUO8mIx7VmKANOGihku8mE1qcrROZkg9UttG/0Yt
QUXKI12+BqJuQhl9J6VUYCSrRkARxbDdEggyZOPM8nshW56N+w2sHRnJjVtOPjNkN5rOAQxUhv/z
8syZpM9G/sTCiIw1PiXxGZOWLwbuYOwx8DbDqgxXDRUa8RkRoOZo14XHctz00kfiX1ONlxTbq/Bj
QU/1iGbP98GA6ueD71krWWrf1hCJCEQCFUZ0C1OJAO2mLF99a1FWNSYp/sXWi0/ZxUc13RMwM6Vv
XhEJfEF5k4ovM7oN4l+a/Enyb8w6z4i+KrzxUC9JDP4T2Uw2qT0ql7H/HhBPilg0JC70kCFsyl0s
hdgYcGVsy/ENGsIO2OaQiQB/Gvyi/jX2Z5OBOjD4AjAjD+v4N1BLz5hGlX5FJheW51r8ydhh51i5
Oc2WFiaAUAlclCv0PzgzILvF0t1YpuZHKH/3ZbPiY2RPvOSjEImBMUhqYAMfPRTEvBmYzGbkke//
oSdZhcMveWPolr05Xtj2Rs3B3Ts/5QVf0vxe1pw5QGEWJRFwAa5R2duLA6UZPHK1+/WSg1HdjfJP
Mz9N8Ql9OSkfxXgqpI8oO/rDU/W+Kz6LgAn1YD0LUmOBqixbjPZ4znxKqXxmPl543BnWIcd8C696
lueRSeEjny3uBjsnI5pHoMTmicZapl/PrGA5a+Uq+EE9fa2OjnvoeIq/++abHfyK2daCkkC94hha
zI7UIlDZ9Qwg1H/MlFVBhflU5/u3zI9S2dVIKYLpaRKEkPHU4/eO2URSbC0MZKNK+h02fwk7kQSD
q1y+u2rdMAXW5Pq/s8ck/gk5MeQAyw0IdSnHaxOtYroXj2g9hT9rxuE+Rj27TcrcSCXCFnpxyOfr
wVQK/5XoQVgv51C4jx0j+lRhClmIKytnucHV7DfpWqvJj+FtUqmSBGTB+OOYrXpo1Gse/BKJDoky
LWZSukaooRR83qJMqJb4+MrazqmF9Gw9BogU0PAP3gChlqKgE1YtJhccrpswnuzG6MAQ4JC0S63G
LROsRPE+yuPWBLJlUDrl7PvVZuRmU0hVLJxGecbQ3gKV95xpA8uila5WNsGZiBMqEnUYxc/WiVRd
MJ8AhPhCV3JXu2yO97VzUiEJyoFYsqnoeQR8vIz8i0vaAIhLZ6ksKGoT5zyZem4Y9CidXj6M68AY
QQkTpcEQIokfuG1awofqrxgP2uRzFeGs8zWkL7eeukv35jzK0ZFrnt4BPhL9NzvAtP21wp1h7Ila
67Uvhfc4735HNgh0avYs6pyomEa1ASj5GtUdGC8CQDbEYa6Z5i15+P2YmOaiXc3yy9x6KapG0hY/
MBetyAFaYCEYfOZN9Ruksz7ylDBoTfF9WUR6KVK1kBRqL47HBF6BNZP6Rn0ZFpbdoKMu2gDzBC5Y
JjQdU8CK2DndONZ8IoN1nf87ZvKpIOLgTZk/3mb0V1aqrpuWMLmO0SyFcd5xnYA5EOSDP5zV6hZT
vcLPX1i/VfvCNLIwVX5qVuMy9uPeRB8U82jFqW3xSGmsAzvlt8DZPxofnvgW1e863QcFz4/u80h4
fynyJoWj2WOM3HI7MJ6jDEXIzQMe0sUkE1G7JIuwi2Yfn0JWYg6u+JxXqpN77UWMa5xG00XgqmBF
wlAnsSe2+KoH8lcs9wiqbr0/HLFUs+37lAkoC7lxaEYYEj/QnIq1cNC4U2tkEUlX2H2JkCRhGOmr
S9VHOB2RGjP1h1bXzq0V8ZOk5h1kDXfQ/M7J8B9nYCcDMBn1G6iwASclEXTbHAGE6Hec7soiLnRb
zdGJdeFBMLJ93gbHqhC3Yuqtydhbd9JnLb/hoXNQmg4cTxeIy86TxI84xMHa8xSNg4uWgJ+1X+kY
2IWg3BYyqYfF1e+hthHebEjEixXukOabAKJFp8buyITWTyh0ZHjQqXUx0Z9mVf/bt+NOKODOc2O3
je7gL3dEsB9NeqNTP5phfzLReOWm4XrsJ/0BBkEXX+OuOMiBQN5AeC69lSp3LIc70gtq70oesGto
9bGR6+NKLqRDz5wuVSOnqYkN6yLgoCxtJgMZOyIrMVupNamZ2biXItMZhnmkFiG0w4ieojMI83vh
9ddGnN3hUGymVLoHYvtZygbb0vSQzXDc0t8ZpQF0o3HNgHmvqTxLScTOaR2rWr2hizyqmebmyVeY
pG9tWhN4cyxhD5J3JYFmlyLSpgMG7xSmiYj9xE+nh6xa5yQT/4aYrQhNwAHe5llgLQokc00qNUSQ
Soj+Ss08Zj1IZn2pF9W11I1/tcmVDxEljqKD740bgglmqXj5nVhMkTk+EsaAqNR0JIvz2d6brzLN
6N6+8VyyacdRrvA9b4ggIG76LbJHj/HKJ3Di8Wzk3b8q2nn1Dl5najkpGiuLgaW5hcgK4nW0NnXg
htMNw75quklDIPUHLg2I+VV8C9WfEOZEmZMWXu877bPidcF7x2ac0YG2m/DHMvYxiy91AT2v//LV
Yx0+MhwiuDxQhDO0ZaAGoBVqDOmMFAv8TSWfdPMgbReSK8kv5jPLVGnAWV1JNS4WCNpYuKdeb2Nj
WdypVoaz2EFjPEXKhd0q6Fw3TU+hw75BxwN97YK/YrgUPbfUUiEIU7lH9RdvNQfxAdf/0hAd+RBx
aUsNQ27laIVnfcVkivimI6+SO1E1qT2LcgSlaD5Rx88mWWIPKRVMdEsKWgzFv9fyWjU+Eg7gVIoX
rXKXiYZkQBpvpAyorIs0jr9CZa9rGK+Gr0ISN6JDO5L/KfGzCtF2rnJzjewAqn1QPrgrF7OPRT+Z
5QHr4jKo7MImfanc9gtxYWoHThcTJ8NSwZXvVCjrpJ+E0Qli2M4tkz0TJwUr9gqnXL+JfJRqy3A5
xW8uL3y3x4YBHniopDgoSDul7lZYW52NtYzmIxz3WmDYkc24xljN5r5fHGUEbmbYAfTxrXSX1MrA
OnzFHBfhZR4ZtDwVorkehns/7XRvY0mnYIVKUT9T8Zv6RzVg+XkN8k3tHiV5k9ZHKrxC/UF/VE2r
RlyP1r2gnM+kQzUs+QFpZ9Zs9hcDKW/L0Am0cxofZCSp0XZwWjvUdyYAevUKJQBmxeTU40m0myXM
ChqRcTiVGDDEXd89+GVgSEftlJlnkxyZ2tHGU0tWwRIxKC8CdXq6jVaaPclO4vLgZBvAMQNbygJe
ePaTTv8E7Vb2TmLfR0RY/wL4ctI1CP8o1nvLhTcdN+tRu7bUUndf/e1HJ7fu1OGLsnzp0lHXXWH4
4DAWzYuxFHjuf4slYQ7GMdo08FJPRkmwzZJz0w6TG7+n3Viun//D2r4gSYrEcXhWzZJFMVy8nH1O
zpXdFj+9+jk2/yrBNQBrqUdt2AI7mUqHKD6bx7xND227E71LZgMZhkpK8HhTfxUa1dWmCLdN+9NR
qBnNNfRmADV46Q7L6kEu1zEMoQU7BQkl9GWQNvNX4cZOj3A5+ghGN4nn7dDOXCWukDkEUNvY/8H6
x1xHz87RlmZ2nihYjQXnESSv0liSHUbGG+wS/V/WuchtfIrF1npKbWl33aWmy5WhCk9IkgR6SFcX
gYuWe81ioQzXjCqveDTghKgT8X/OQwpMaX+zfbhkcQRSENzH06vdlKkEyuWFcYlJ4krEk5SsCWqH
cwZYFtYd/3PAJ1ow/Zuqh1cfhuCZ1d/zk5YN/coMA/CDbMwBo0c2/5SipCi/5GoXKhtmYwtt8Yuq
nMbkM1PP0/yNwbc/QYgFI3qx+lPtnwNoI4awWsnet18daIlm9gP/elmXm6I+Bs0Rm7zW73NxN1rX
phhYSpZwtdgI5+sU9pXwZ6DFqASm7eFvL/wL3dhNjNdIhdkq5yb/mX/A11mUHxW8RQ2J5VBfi+xc
lhuDbbsraa5psbTcQaupyzN0H+sTNTYcxaDc1MIDauqCtq470C/yEx87Tt24veD/XE7SK/cOcvWJ
5Aa936JBt0/lwlF0DMBst25v3r0F4y3l4dcH0Esen5ctLkc6/etYbZizOQltceltAuHIpxCM3//t
p9npyW7pfZvyXmEbHyU3X/nzRqe7AhVFEZp85sxamVk1u9ByxHpYeKvQMbBqJuHZ06B1sJShp6ZK
XmSzKHskOvlD6i4B54vOvdciYKPgptgjqz0sV5OGubVGcbRjPq3QC6IozfVN075lUkTbreVf2mk3
Lr5BDyNtoDnZmvUuZfE2pp8dduUVRytyc6dmQbXMU/JyqA/rv3qF9z4ooK4LKLNZu0IQgbU1Idsd
94J21LWNjhO73RI7TuP+S68kBleP06Bpr6bvFkRCqSwPd0ayk7x9rj2UmAHXeoBKbx214BlIWxHN
R7fqQentohnLw/l8SnhCA+0ZA1gagm02HCw++FzYwe4CNbSIoh9/+skEpkLqc1aO06DYPn71Zfnk
dI4virdureUsR+UHGJaqS3lna/uEd8JqHdJRVhM5ilnNDU7kCHYCEmn5mu8U6D4pW8VJYbvbDfeR
DCjL/Sa/oKJqc61N4cJMHTnPdff3zndX+JsO+XNxtcj8E1ZGf5c5zf0eSbXbFWdStA0J46B7PPNT
+zYXeuOICamea6Ng970tQLtw0XmaG1auucJSj2JZWHf+uob8Mj1KbWNVx5SRsrWgzlkEFwZ8JW3v
Qsu/WNCwLS6WxlLKPvp8y4vbsArStm18GEJXke3uByHVAguEAz5gWLxNEJYH5UQZXSfYiY3T0K6x
Gvd0VNYjtpwkOUdcOb7tpU69NxfyQnRQdXisg5YM6+itcCIyNjpLxt7iIEaBxSeR55s4YVh7Ggym
IDm8TO0JXbjtgKcTjfvUFSokawkGSC1fDfFb2GszF8HJ/6chNVWi2T1ajSEsHdUEyaWZW1m4QGnl
hvFJMVcci8mHQUW19h0FNwdkWxQUmg30hL2R71Qozs4Sp0G80wlYyFc07DQxyLmPyXAxinuDtAtB
Fa3E2+Mjr5V1Ln9LACxNpnCtthXDD3O8csD341LkJVc2lflAwThwYmT7JjzzZqKuT5Wenv0hX7Vg
54mQQ7nbeD3If59LjdZ4CdMuJz1rM8GnjY4EQDhjxOm8G7goSKvgkYyTQ8jra7K3RfAJrhOmhHaa
hg8j2BKbFyTP5kEds6qsFY80ubd7GEdgBmMRd/SNxTRTQMVOR+oZphcigjp9i8C8LLZZsMb2PGJS
SI+EvvJA4o7WzspsVxaJe7il1Dtytu6VNT4Sil5LdnkY49RBbwLxyhyOPWlzdswQwEUUwMNJ2CSw
Ll5QwDD+8GuQX2ns/axE4rrsVd9hp0JYMX+Lq99HZZ5AFUoRIk8cVCWsZ27R/IkE3dL3M6adlaiy
VvhNvDU8AXH4yRJxiZ2Tef8u7fCQO/7SiFq7bHZKQ4gJ2xlUGFAyluXKsyvzn+L9DPKzkWm8Q3OL
FpB11DUdTo2jocau8F2hrJLTHfKRip8heaUCeNV8W7LkWsHc93+5ynXNrXsghyRrrmp8/1lkB923
2T9FylVlHpSxOVHVK6+MDXnKrDZTyHYlXhviYfgbOM2D73q4CdPBiJ7jsl1q6W0u4qYvv76YASsY
J14yzwPIuJXTgyxhOuxPevbJcamp2/mF172X2DL+0L/mF6ol3bu2NWS2ERDl+ebVdV4W0IJJ97QI
GhM24nhVta8unmvIUjyO4jmTt5p/0M0T5illXCfZbrLZL3sH2oRFXbDMb5AwPH2749pbpBC0vBXR
GYtsOkWEGwQyaTRMkW3cxPCGXKrBZcKYm2NE2UQAK2gZNZY4bXiaeyuD8TtNQgR5UTSf/XgwixuZ
Ekz8DuawN9uzAntOXTOhatGfpE7DmwWEamxAZ0go2/jZLBpo72/sLoTR0MKu5XKjXSrhHItgHdfz
B6h6DkYLkviokl5Wd9E2vI1ytiUOGQR5sqnbf/PoVGhf8fTTAtRMhhcLJltvj7Q9qnwvhCtyBTxK
PJXLxKaCxo40Xw6Kch3Uq67tYv1TlT9k6rQuezXVJ+k1EZb1lgOzWZC9UvdHDlxqXOipOTwZNvNE
U49nz78G1s3CTTfakDfoiM4dXby0pxmsvS25jAsjeEIRbZczS9kts9O0NU23a/Z5vWEGbedg3pZE
J1nOfACN4alP/quQ5dbhAfUT1P58Au1fRL23Zpcqs8vWqCoekr9pEvKpV5NwhFi8aIUP3wlAKB11
atJW+KThpVcebbas6CmErWkdE3x95aVQflV2AAl7glFixIfwWbZuan6Ucwi7/c4r3oV6JttL4hpF
R9+vpGSlZYz1NqH5rkQe3ccQbcsf6Hy4djaiQYO3qzVKJVwJovKPUWIvDpR77SJCogAsP9X+5f7R
mtIFbEtbwQnEVU44hxH86up6wHfWbZOCQf4lrC5lvL/PW9KD36wr5aLhqImT00g91I77sDtawS9K
APGtckNMkmMBE55XkFwSak0nsWzN16RoVJJ7Vol1gszipNfuQEk6JU/VJ5b0XddcXRyZ+ZXyobSA
k3CoGPlerm6K+MkVlemUo8NarYF+Qe7h6RKu8y2DZqBONzAMTJYH9w7mZoEmXGSULQxHQdz35Xv2
3kVMBgGJMam/qoOyUZN/pXWOe7JerrpJmXDwLCfUXYbLHOXfCsAScQUMnMZn2dlsejEiJd+kNqoK
f8h469XLZBHa+Jk4NOTJMYIDBq9VjnItuA3+RtZcQT8DcGJ/wkaHB0lkioq3i43EHTawbDh6hOZt
x7SqaSHVP3ULnTp6Xp3cE1SdOLk7RicvEFLupMBo1y4kUy4U68NL3nF5J7bbbByStiN/pyh/ffaH
VqljuUgdqym/c8OWJlth0S0zj3yJQ59uVe9Yjbe4fmvlZ90+eunOF6L42yl2g2ovKdsQb7jhBzbN
PbsDVTyHaBPKR9ZiWhrvYXOhBfKhCBLnvdLSR1pspmIPss2Tv5VFiKkH1ei+WlKkKT/tiuc4usv2
wG3BmaFc5GBOZoKEsKCpJKakr//J3R6vJwv/vz7d0RhjuActAS62QqjV/4bAd+ds17j/pbuyJ6h8
8eJX0B+Dg8pdfgxMQfy17lrWRg4vKqqT3L9hNLV92hM7WIr8gsFaAogI1FPHG8t9wlos/h6YxM5/
DL4OKVgRG21rxnvKX75w7qWLJu0hAGLpy5k5zfQezCKTC1sR9BgfUHIOFEfqUeC/dTOYf26EWe9Y
5314TgMTqpgQxPxK4Lc7N2uKzMkatHbeqG66+JP6bcy54vGKHdvuYfJ0gIMAZPAgDQJ3150wWJWY
U32DDI5r+TLqJ9p8iuQZPLqan6SSbWAZfqTqwVpHJFcyXKQMRnABNZXzIosYa5UHKpjcI1rxl/cy
Gz4EBnT015pxBtgo/JmTE7/S0B1J6NM2ycwIYQrR7kv52JjL6S8112wiKuXAmyDJ20rcmN6JM4BT
YcSgIdGx0n0VEPQVcqYA2Jm3NriakMT1dVW4YGmZf3zC/Rc1NDy0ckJKL6t9worCX3ryhh2/WUeC
GIw4ejkCHxX/r2UuHXawJwkwqI0DA5vSmYzdSNNfHFtGktKm8C8InpHJSgxPX0V91hWcQAvD9glH
ugjGEg23MDLbZ+W1qqr9f785hq/h4acf0XgI0p+yP85FsuaHaKp7dJkxCJC71kMuZcGUXS0uGA06
2lzlsyVvKdYNtx/XDbVNxSGzYOoBDqbmLQ08zlk+JmGrgro1j6FElbtuqi85RM7yVOVV2bm1df8G
01OeOFGCVYPX8EIXuSz8dR9/TnNkHWelkbz7ta6d2GLmgNNSpoKb+ANw4PyZs7AIzStmFjsQO4r2
cjGuMx9w5r+GPyv3hi2jZmMIEOhcogXe9ydAmQXgHHyidxGgF2sZQsi/Whj6DZKZT1l8U7J3oLLb
NXdoEW9Yl+LZ3sxPsyDvqm33EL44zbUEbPdJqSkyFRf1NEey2+ToAPfzWNOQES86Zr2ZklsgvagV
JCJrw92Y77P2jG6J1e0dupgtVe9W+zEBuKfsSuYFBurFAe65cpn/wyL7g2h68c0I+c2w9uyLR1ag
ymUQT2jM+UQYucynbOOgWEZ29WUg6GmaL65BAoJSmK2TE7D/+YYSi30DnQGl6hJmNO6p0Q65WFLx
qqrEIt0ZKOcGytLhjNkwFE7jyDzOHdN94SKn8shKucwjpBJoFk2kciisQy69pOzlHUhdxkoGM9iR
UEZC6IjYx0rVhxk/BegajSuPh6rbiTg5qJB7ND7hQOyXP78qSXCIit9RhdKYPxRGJUn9LrFyWkxr
CbPVFxCcubG+uKVQKj752nV/N/d4yRHMoDOWz7lzHpi3URsEzBrRkmEmlDfoyjhWtxWXXjp81dE6
ZZQgJN9R9u3JqGcw5rT0wca2XcyxoOtuuHBd85vNN2fl6KvOuNPs4P9VwT7R+eT+whdP8/GoNesg
vxTmtIp9x7Du8XRC79NIZIWsdWzWBDuGToFEMv43xumia/fz1EULtu28DPAOafgia4qlmUitI3xX
/OO4fJnpF+Jk1pG7vDylwVtHYTVEBzKKuHw+ahTuqvEjiJtcOOms9gL2KFQqYn0Q5Wu4/B5YWeKv
s+vyWXs7ACpLzz91sTPfCTqp1syGphbSMQe68s/TPkPvqbd3S9+U8rpJ3o1PdbQdivfUfgkE8mBC
4auZZ9kDxZr4pXm3AMP5PB2IpefcyivqzS+3lX9j1Gxn0Y7+cGXOMtVvJGALkxQSg315IXLxcNum
fbgchhtzeTBkhAGPpev5BAWUrOd5bsh5IotByjb4UO2UkzqBPmvgrO6odD3mHgasVln+m3cK7UA5
aN3F8amL1cKM9hViG4658t0HDXym+8Zqz02xlQPUNsmHwOuKaNfG/tgKblOhzvwXE82uwwwk+RxR
NcB/D7Ckz+PJby/4h15jruTICVi4ZYjR+dGhwSde6S7RcszP26h+ycUtrY/ApC0vBz3DjDO+ieJL
w8/naRcetAHRj+zzB86uTXyOb9F0McDHM2oW1wNpYAVrgrnnmbG54BWZ5vOfL2S2IYxJkK1z7g0/
qJlZqzLeRLgIWlqV7u08KCJppeueKLsoC05GcA1FnIQbPBCrJLsEy3fiYRCBvszAo+OIT1aVeDRQ
PA2wxlTFx81r2ZoKsFZdxSb5D/YQnBkM0eXq1i6h365gRlU9hkLAHONBUjhr+LmGnZ+/5jcxF4+i
xQiPXrNmZBqPT1hWgKyOqreZW+65SeCa4EHkzmeQA6MLJSRmI9LrX1a5mQQn8ix7/gHkOYWGdXM/
i8LH+4yfG29IlRdKcZpGDg0kvhv6gjQlLW8lGavC3KdzSYA2oWhPAJAXuUxe9A9je0Peldkh1dYB
RkdR7pbz3dCRFjwEm1G6zplOxBa4dIeZ5CT6XvyqVxCP6yvS3ZVFUVvgyEl50anQDH2tj5tCv3cV
+yM+/ji9KM1DgcdTO0lxNOW/+ZMwlA+lv2f+J/B0HV51zxUtHGgJOakEacPeR34CPGI4+fgbQmxe
FxLWF0Lf2ZJB4+H/+soabB5Tlc8p2/O5kZhuE21HpUuoV7Y3+k8S84LRobLQLQprV+qPZnXE94iK
zyBKkqKYfRzcPyJ0fZLXhe24HQXUDAXwPszoMUYhNbzw9Upo+GraB3bxE+LLTPz0rYtX3VgyLHWU
y926g1pwMA9WvarbfWP8pmS/fUAmwohvjmttgUGRXy0x0biou+Ge2QzCRAawCHFql0rJkqnIwNdV
X2lzG8YPjxIuGtAcULxm9M5uue452OfvHXHhPNvLDTIL27dhYM1sLob2EM2dGv7l9huqrG2OjBcG
XMqHUtxos1/vENDIV9CeJBrphHbH8E+e7pq7bgRTNT6q6VtQXq3+hyrf67ay91YKXCELpn/aU56u
eveY9zme98l4WNHZvCFJWeU3Ik6iYdmUvwUeIyTu3KCVikjAPDQW0nqOKnVe5t1b8jm4m72UUtNp
KeBBQUUXFHfzzseIHc3bjivdRe8mglRRP4b0XoZ/CqthtP8WT4jE/mZiCxJXvOY031Ugg+jQrkjM
7Erag9bEnTQS+BuuiBjhzvvIgVbMbFCdsZk4QVDMvrLiNR+uevMtccH0F7nhzYInJ2IebmtYqBwZ
VnY1NSbRMH8jdLMtxRIS6FjgWLCFpeH9QjVfevGfgYV1aqylCQlujvcbToH8WxoLuWXtc7A6Fgff
U0A1xdE1psR/Eebney8JfoJWCCgNE9tiYKmMOL3vvnehZJhM9hg4prDjNhuJzTSxAkLxVwUfVn/g
z82Kj8Ey88Tb4FTLgWDM2fHSYRJNeTlaSC3+Nm52MWq62DxwJor42scelKTxIyPvyXWOruJYG8Rd
ee4QbwRWksqyQeCJ5ZrN5xwiydehPFs2EeGsV2HqjuiCv1iKGRFDO8amooLYZLrCx/DYZnXasho2
CbSPDGDQVpLI5uNb976E8l1NXJP7ftk7UbuH/L/k/g4dLhTtv16G+ZcGPCaLjnF3ngXaXtP8j6Xz
WG5dudbwE6EKOUxJgGCOEhUmKG0F5Jzx9Pfr4ztzuWxtiQS61/rjWia+znwOClmP2CL06S0L3uaB
Hf6P8jspey9qz4iRXWwn+hoXn5F5i/G1RbxEZYffb8hxdhFjYN/gFXj74tA1flEBwplnxGMDbAkb
1Yz7i9jhLZIkvXnT5c5FvWfM72IvxJnoNBexd9bNv/Yv5QQxgLSISCN250JpokZQD4REeVdqWgd/
jeAMFlWSClRcdHF1i7vWHrncWre27tBvSn23EfF6mFiBHwCqLDsDk/xW63ithMNGmWpk6Xg8hZ0P
0VKnIfkbvgP5y3YOERFqpfKvMM98MuwwMWctDmBXyH9A/Sg5VZ3XCUVaxG0gEg3UPSEnRM276lse
b3TtUvWnIOQnIk0NyrcYD30xlMQAMI7L3GIRE6ACBFlinZ2PurnX1IPdAKn7iOJ09LI43UEStfxh
xq/ayGpnfsNQERvx+4oe1Xp3hq/Y+BlrZH/GT8+MRRrMeg64v2DujbXEjuzPWzrlFsnXM+hWD4SS
4YrYoAEJuyGvTs+ur90KjM2C0wmGHkXyAztTZx3ngXRG4mg5dzmflrMZ3flObXIJG0ajxCnctjtl
dBvUHwUn1pSQgDoMm3r+FcWQZFuv6v7asPX3SO8UGyI2+2ryS5BfATOph3Mj0ig6pFDjhH6N3NNm
uQouLHnppD+t/lrCXcKFSIwdxz0ITcq4MWcepTFuQtdWRC13wcMX1ryqxrQOFUDSQyufyxfmoBRR
ifxoB4iVajtKH0oEg8z+UJDgIS6qpORg/DBLt68wDhQKmPvsJZzUWc0EktG/hbK38qJwC65OFlek
ECaMwwCFmnYjSJmzPWT9YHcSWlgbTSWEc9Id+UF+TE2u7Y7ZZ8ZBsqIizdaI8SLOf9u+TKy0+gaA
2zEOHcN3fLXw6y3GyWHgq/GKExFMbSnD2dqqD4ArJr8Lrpg1+lMGO11kmbBhBPNZKa/iec/I6cjr
l5ovvxzJueElqAKeJSqSL+FD3MtCbwJ3pc478eX3wVtLClpM6WgekSiOrp4eCp52VWZlj/gaLUAd
ph2uatP5kJejVt1r6aUkbqbfB8UHh4Km+Wr8XOA2WiavpHRlBwiTSpkSO21XMeIGJXbaD7IRWPYQ
gAJmCtcLDlqtumLHc43sIKauqDfWdGeAMEBj8XYuZIoJEfbYCGsSf3hJ0M0ISY/uErefUaRbPTQ9
OXaAx6VtpS80qLW+3uYQsoLUQ9AKB1SQ5SPq1lJX7VSypaFv2bLM3lkXR4xJAGOVZB4CMFSHmWny
HOILtR3wNywInBk0pKSgjL6rG8tXw0NlvMgJuoevuvFpGhbtAdxIqFcA621q4LqIdDjx2IAoStbu
08YNpJY/pnKrlxORTbrBTDFkrhClZirfESro2iar2Qe2GxIfaZhOcE0Nabzjn8AR3eTXRt8vYLqO
zO1nfrM6oFayeHEH+9GlfyHXAtSBcQ2za6eDuaJRxcsUWZ81Fn0NQ4oz/xOyqLH3OJ3ZnzeltA8Y
eXkmq/Cy5Nt4fkzOY0aWGA1QaewDV2pZ19hVEeb9LWuHE+EwK8+mIYi3+S4/NHJ2K6QhIGnmxJCP
PJBSsV0i3ipgMZmsaRHSPiSFO12bCHYoOAxgZgMIcWGR8C/RI6JdqU4ygB2pVkcxd1CtfWYgSt0X
fMsYi4vfgHh4/pMSPMRhKn5R90tuGwgdeS0rlPgQL57wKQp1VQ7HzVnKm62XpBp9qSDyUnn5hwl6
AT1U1wXpTW5LWex1Tp+6cplhmYWdJLL/OrIRpOjKhbNE05YwT0XC2dp8tsFGE1FXjxaFR0wAjjw+
YuEngO630UiAbK0NJPECAGviZtWt1U2V+Qzp3mycIpj9Rn3jJd7Wzrk33xvEGXPGOBeiHucVoXVm
3SQ0dzixh9YARcKfZDLD/4uKLwiIVt8yPVA8hOqVpGN5106Hll+C1lZm4q9aQHbWQQtZupo1jfNs
IS1y7HfdvNXjN2+ynLnYqlVpnf1Hrb321s0ICl8mmqXCWNcQqNosGTDw6OImJMQHYxdcnZXDO5xa
izgX1CpodAkKcCnBHTw0Wo0L0Nn5o/PWJCwJrUE96dlot5bBJ5l+MkTGy5butdI4hTlkFE+HxkTj
LL1rVe13iCDb5htMk4qIwp/ACzdxsQu+DKGlPHRgy3ycCTI/ZC+yJYGXfEjoi62QvzBwt9gT1r2U
7yqU/zZ+FJp93IFKuAyGYPRYg/JyBUiJNPGdM3AlLU+iWFQA8yvZdJQNEkzMMOM5UPoLKfpgbod0
Zr9nRVZkiquYDidGQ6k/2f2z409dZJPTKFPIc63Jl54lsuNVr60lMoxpWKuOxYLW5FuNPPTkUnNO
cIRI3JzZdDcwO1Q063z/Nu0VYpaf9UH9GFzvc3ZOKc609BEhvLJRb5j9XpzWarLhOlrpFMZiKsGh
7vxpRA0RdcmwHs7Fxgl+SvlVoENKMzNZNRunVCnR4Cbgt5OjtcKlkGBRKo/WAAh4G+nuSNrNrIJE
Ew75W1gf+eC1G+ori6s4CqLoRJ5js0ZqQ2zzvFcJsYhuauzK0VlAbHgshD4GZeRW0VbMY16c++CO
5OzmszvMh9p6b4GACVamvGLvoNG2i6dToEjgy0fSFNwjlMjC9VGcVPtmlrsyu6uN6MK+p5YFcY3+
BNH8qFUHAj3XLELRRfcbNOdbtTvyJ7GpeL16yjkCW+ZJNfvTsq+AWI2fmitNfA8M4WvMbMQ1Kwof
Zk7wiqswotN2wLnRlQ+nPooPtkp964PnTVwBGXWa8q1Tz1Uzupa97KKq3FmL7KWLQ3RIw7tHdj93
1+pvSS0vKAgBqHWGJhSBQnSq/8zetEnQgOIgXX4bVGSWsWvD91B7aRA8px3dMvmHrH0iOvvvowNX
QvHqyGSWzjv2Nq38qjGnkGAhgUzHATQe2NJkvc3dLcZkVOYvlrkufF696rUffiUEQrPGuNRtyuo5
ej19ed0KLwnZWdCll6qSqRW86+AalXMZATLqtyT8K3rOfXQknNH59Cx42TOyMKcGk+iC1F3ZNoVX
269lu1eSWzT8abjiS/pIS2waidK5HQHp+EXWaJm02AehpY7MJH2RHnZ4SK071iPalQVPB0nAS+kX
/XG4lbz34n6UbFL0XOgaIPHWI/xDWfV/dbsx5S2JZjbLXL+Okte6+DGjlzB7n3Eq0Pq6GsaXZCLW
Z74xPji/ivwpz+cGnUL1Sj4QasGtTbjrnx768Xtv336w9GiP0LqR1IPZ49zO9zK9EUyp0/fUw4bG
6MuHln46E0xh9WMw3REvPxdPLgCF2j3ODGnZQMZhyz3Ybk3QGC8x62a67AnUKOVPx74EySNrLxrE
O7ZlzC5sZzJCrEcQ4IxXfSPZqc1Og/JHJY9QNdV3Fn96jw3Wmd4NFUcCFJh4vGbb2Otkm5lU+4o8
9P82XjLwUYojhTTQTERrY5YRU5NndQGDG4OXBha6+tClk8CsHBMdlNgWrrjYVtVyCVoPKaaQC0nq
JozIhCE19CZOMCv4lE1KCPFMCrsHIg3WDIvhysST3nAEZslPM93EQDzlAIjNAPSQ4gL+gIt1fqv1
K5WL8N8VE9OCkuHsIH0wDyH8Wq3/1MvVKp4F5sea1oOWl37gBCyYerB4A5Ayk69tQlRJ0TqpogwA
3QVfi8S6itMx8NUcKOmAcrJR9xbuKJiF/sduPyD9HYzvK6Y84P+2GtZfNmfOiaCqVVcf539gtvTH
IY56a7Am6DQ/I1czI/jBOndnyDSxRJrtX8RfvLRwQJKzDpcdGVRY4NDGcLn20xVbaHbXehwdqDvR
BpJ2y8BJHoMFIWx8NNC34hAcasxliLHNPfdMmOwc9bm4y0atrwGmIxFpNtffdfWtEpWvPWx+kwr4
Fn9j0NDVfsIayO3Gu4IUFOGPWu1YBJN827XfCzbKAfKWLEDt28GNbDafY3kPY/pStrYrSkTZglYF
ot1NuismhEUzQM9/p9kEKjKVLe1VLwSgQMWlE2rLnmFIeantS6xfQ7oygEY2cvOlEPCStf8RqUa5
N12JpPF94+luRRJRA07Nj/XIIQM/SFFvkZiHWWdFqBnSG4Yc3MngqhMzyc5AVkXlrowlOD217TVV
9uN4JAyYvKRXknFoQbtNHKs1zQ0sLDYDuoOLkFG+VJC79hjCINEV8O7jQnvZ+IqNnx4HxvUOLy40
xCZGnK+vrXyTbXL+3V/HizZR+CEWIbaghBIn3/B0aRMkx1baaITk2mzTxJVsIgA8ICMIUbmHeeTY
gi0rbY/qrSfh5D37CdteFz/r6i3P3sENC2krll3F4+Iz8fuCyigNf0oN12Qyu5C0R/0jehUC7hgu
sub71cT3WXhgpyN72NcwfuXan0Ok2+ypF5q0634r9b8tJF5ifPKXeIRLuUdo8Ycd3gFf3Mh6V+1t
tYZXzDz5DRTDkLZN9EfWDd1rdGc+Ir6POvbliBzlv2T4kRHTgwHR6Veb157Bm0/EzbTddM91j0MN
0Ggzyduy28rNjdg40jVfZsAPMSs66ol83nXaPhCNcDea+K7IzZVfDe0K+JcwA6HJJZeX8GQ5QkEU
fX0V7OCebn6zvYJMRZOXAZfF5/Cvg6JdJHoMgdsIAOJre8/7zeA8o+QZRX+d+ZDGexEcZ5nR8DL7
0qY2DpV67HPsl4xfZCA1QO8mG2cPp0O+fqV7lXKMsaZyr9HiNPtVejX1iyrfx5bUoGsV/WnOEXCr
rImaX43/6tontgtj3ZYx1oWjVZOdnXNyVzvLvncLLZCLsQ6y8zzcSRex7bfKOmqk/EF4QithsVye
lfniTFvUbYbxYgByGdXBGL9mgPtavVo5ZX4+5OhqLG5CykeCb6WfGw1Q4U4JBID8jwqVOqAWczyK
BKnb07U1znAblWv/tIsXqfsavMbLgUzTYUZJiUmMTVvnOY0JbE0XYuF0qoUJHXeJh+l4tsNVP/pO
eoKjpq55hw5pIl3bFRNjymIG3DJWgBSXKduikeIpN+KrQOMXwgEY/rSITpEZ21Xjxdjk9YOqUvyK
I2CvEREDwtndiY8F5H0koBOL+sLn4Erw0Uz4v0t3yeIfVbRTSH90vyGUFproAsDGHn+CHITZ+JyA
+9EC6hNpM1wUgfHpDB8K/dOUA60Q6ibhSSatFUmL9JkW4i1ZL7zVTJsusBxSBjcqPUHd93i6kFAl
0l/GdAA2u7acn9Jr6cHoddKZT5UsidkFRanKgSFi8ajb+CqhWVG2uyEhaWP6qtnvQCSx8hZ/zPNm
lDZh+ZqQhp58j8T/ONoWd6KHSY4E0l9UGu2m2pZIxYx3sCt0Ya3DbBqdCrgxxh1yzdrmhBCVF2Yi
fENHEsUNbspn/hOZGmPNRLZLnI+g+kqWn2T55f1znfYQAn2q/Raod61wJ28qbGCMAPhIRWh7thWY
J69Q9ikbpwFrOVsxfF1KSK8vip8iputQiEkVmlRALXJzp2YvdcORWaJ7zi5xvyuNY00AixOcF+3G
r6ecLCTyaA5i5ybDqCujcxTMbwVBAxJh1gcVZoILLRI4UP3UYaqM5Mux/40DYzPmmdIjEze3ySSg
1+qEFHMwPoqOq1p+kha1SpStFtMJ3JwU1R+bEyECSBUPhY98Xt/VWyqZrlZ3srTm2iqUWGxh9hNt
L0T8hnO+KtW1ki9y9gmJhPhc4si2UqoHceZKf7PM9CNhjeRiUdAZ1/aLJe3I9sQRjdn4MGo2yugB
gfE3tSVjepvo8UxdXUP4jNFqKr+yU8bcHKw7Yh2yuzgC5oTK9VNrvjvNznAwQ7q64hFgAybO31Y0
1/qF0jkAjpSjh1ogoW5BUbo2sj2rgnCg+VDczgf/cz8mJXBAx1tmp1rVyMDZpfgNSh4jAAFyukXH
fLSQ1mvkvrVj0S83iI7zP728qn8BR61zQCo5xzcQvJWmsCc5tzT+bbODFnth6cOwhOUzR+C/TBzo
NdMxiC/SVPoFQhBt6zuAbigabM04e3XjQpJP5Cf+goe+Q/qGOB2RiQvFkKiQ3OqwCRtAS/leMPRp
E0qzcUMgpAIGxycastvfpeGJsIKb8AVtpKtpnw4dyorKNblqjX9jzBdMH2YvbcSEMadHCCe3/5GR
BgoYY/62+Jr6ALs27CXjbMpHDrbv4klPN8xAfqf/dsAAAvPk+sCB3kKIEyYKi4kCPVK3dvDaDF9O
8ZOCyxvgo15GT6PgXCFYKjbPsNrN41+vk4+OCoCMl/RGPFfERMFgMaBmWFAH4+rRCcWXO7DIsPFH
dRcTb2nfUvWfYl/NHF8xcfp2AwIcDEwdoNfKOZTfnOavt1f9dt7SnkW4Tir743Ia3AH24i6Lr5aZ
biDQQC62Mgbkgg4G/OQuwH6k+IavUkT8A6kmqBs9uCwMi9mDIh/0aABwG3vwsu5N+FzCHIV/CD5w
mvitQYYWCSHcmVIwzBy7wTpk9aFO7kn4PoxwBKanETHGZx2Ex25EnBJ54N/YXOjT8pg+KEKVOKnG
Q2P+ZwuhbZsfJAHfPwrYZmRTXAN85mhHTs5u3CLUyxJazdw4uKY86/IpGd9YAm2a50wCOEAFwVzK
GW4t21nmBjUVompQC00hlpyrUOqfIOtrs952Xo2l8QDPN2BMTlmHiBruEDuEDSdYqbjRDWF83x0y
2FHjI+VGiOTDNF+FxDHhjos6yU3zP2j4qNuTe0/iBbhqWexUBM49CS7surGDxYZIzAIpOmqaxjrI
1radNlMimqK2hKp1y661fTP8mpFUxNKJKyXL39T4DgCPLJ7tEoVHzryziuuH3SEgJGO51fjutyzY
2fSex5dKuvfRx5CdE96NdjmCcLTbcdvqvtgPyoyGMab7k7pG0174hfZrs8qU3Vc3wkc2h4w8Iqb4
dmsOqme2J6vnj6s3gXTg7IYi59nMfEfevBN6vJIA5XkmwdlXUbiLCN2n8n18jsBd44BcI7yILAvN
PDsmsXD7lLw8gjTnIHct9SODQzQ4ASeyB0ou6mr11s2favuubxwfoZQQrZDND9CJxgqIPFEOs7Ef
GvSLZu4Z/PPYaeGVwUZvDVv2UoeYL7fhuAf+sKQzXmNALh45kiqSlihx5FTdsXniwSLosOlQE29S
7UwdmtlzcPnLk7tIDD8m6HSJSFFuIkiBXwYvXMrlGwV7e3Lvo5+qMNZGAOOKgAxLjYP0p3NFg9pC
XAgmJiL/89M8XOP+LRu+yQzEPBACIfKeoats5WAldZ9J9zotGp/4Kej2zPHNjbzskctuhE1hbKgg
/9PVX6ShxuNY9FWfFvnVxA4W5m8h5w2DGxJ3UipeExfuAWnkcC1MfKvSNm5XJQgYO1HyYGgk5zTB
v2g/O/b08UVswONw1egOI3UGrjDydeO3y/YU564UNgqxV+dYoCDTiBqh+Q5uBeFA8IwUTohlT5dT
hLeo+6yx4Wr+hEGeu5c/IwKezLfz4E0qfxwLV0lE/ZVWyIW+WMFyr3gDvWmCi4X90B/UewiNx5B9
1zVDeXTmMR8VptlhWk3ttHa6zxB9jEyA7I9sbNmd5oZNjXZZh8ra3dS+4pzkeOYFQERGfp1L5S3t
S+JEbbBRVn3tZ/aRn4h2SCGQEiDL/rK7k6MLGVPgztqVDUeGQcRzxawhQMEwOjo8BGI0JNXRbRou
CeJHYmDcobyTI0gCyTnvH9Nnl/n8+XpyZ2hQ2x3vc11+SCyXQ/OvTo6Cn7IRFpCgv2IwyKMDz5fY
rdX+nJpU8sERasFv/I9uEyHBkmauj+o26QktJxG1vPu2v9rjHxYFKlOhxP0o9V9Dyxd+yqX9VMkR
Ioi0Z7630XszNLXm36BRW2cRecAuJFwADLtJijDlrtocQEQIt/GHEHB9mVSakqudO5co3dv5x8TU
3VYJ2ga8gNmbQB0KyGI+CSPBjBq6Wk0k3tjDIX7LPA5cXPUD8Bgnfxa/Ua+zGp2UewyrAndNjNtK
+Wi4vdqCNSS86QZhTiRVhZjLxcgpKDAkkHq1T7AFqwOwyp2WOlV9leqjYh8WNJea6jJW5dlnwcS9
8PTnxr2CBCqLD/hm09zKDoOz7GbcTgyiiAyqTxh+Y9dvlX5bOgdgsQKJFFjq8KPVQAcGRUJwY4sC
kiLG7Kg6xxUrgKJjBqaTjiOQbcZ0+zZf2zwzddp7lIBQ+f2R21/V9EkJWrCCi2jBj2fXKiw0IbDE
Gt8Jp2d+Mk28SONJnPIcecIsXHINzfMRfosZhpgken3UTTJxpuw5c1r9F9Om8MxMqu42t3j67ZFJ
8roSeRRXD87otdZaeNkc5qo7Ng2Mf/nyJ94SVKSp/WvYI9c/lxUPt03qD3rphol9xGVOx+Ehag7M
CXOHTGkAvAPPEmGvs8jV8wJXYnYDGKdHTWzpqc55R7hVDBofIiKo5tQLRSwyag78H2v+a4GQiC91
ePIrMjEG/7iV4Wnmbv/V4j30J0QnwCpBD4CyTcyDzAMxc6UhqdBwOWkO5F9z402OrwYicGXHvDxi
HEQdRby8eSxjOJ+7mHMSEJ0XIfTU3yay89pia+t7nf0VFT+iTgL2Ehc5i+EDHtWIPBlWptDvyyth
8p2yWeLv2MHZx0FTn9GhyFiPEGoXpb/YB2jNcdhHmNyEuEii5WcrljJmLxAEzIisxociISH2AvQP
y1X4UAW97Cq9+9G+lwSSaMjJ1XXkvEsNxgliGWRUjsaEGHKKeC6oC5B5/K+J9dKTMBf/RMq/wCY9
fZNsWoLqYftdgWio8bmf3qUQlJYZBFnzCC/+wVEqZMk8qVgjxREnWd7TpGOg478SoXXxM6EiwgR1
i4yHaV70Nxl3gKIdckKkEtKAquoe8WwmJ5zctYSNZdfRq1ebhEn1Xj77tu7WydWMD+CJZCevxo21
Bl7i94J9fUzFI+GvViN5TSPXaOWunojg0l0cnk0As/UXw6OBfMPa9NZLQogOMIEJAkm+A+MHqTjd
RjXvUv63GGzeuUfKi6ge1Ti6p9KH8hTxBfF/3uQF7+pxnHcO7ZW8tbN862HcWC5Asb2h3yeifsHk
jL7a0lU23wOIf+cCKUBhijPtR46zWV5D0Xf52ZTh5OkRtzahgdhNFmbGhM37Py7Cci3ry6FXKxzB
uYmhqfygPevcrCxtItXQVaqzlABTKLmX6wQVAeVhYUYZwqPx2jjSNhspClqOCSLumAuOaLdoxZ4c
RveuxRpNk4GqHvXywqpFrB0XqYqG9yKjDip2BBOIR0yH24eqrAYOWKNfN5aXgNPQOysl+AghAfa6
b3oArvSmGsGmIp0jAQtJiFfLICbyuyyAXs7fsXnIQHwRwso7MV+hxAyT/vC4y9UldC5p8NpG/8qh
pZhtc9YHvAIAVMa1AGVJK8oQ+F160YU6fbeY3dSDgRq1pQOgZWetUYCz3WPvq7WjwZeGm7by8RLN
PrLtfvonDtaOWoeovhQSrg86KwpGxBLpGu0uNPZuTFIFqvon1Z419uOnOb7VFrptQje05SOAMjOK
H82Cm1YX96x2ysqaP8WiWlnGplFvjrwH37D8dAff0a31TeXYa+ZSY9pN04eIbctSdkQk5faGHQDR
Ey/ck5bpAI+laGI1FP5ZLdtEJCVIzLrqNhq9gjBvM1zXzG5F96laFsFi/IkBh+9mlF1cgRNTELv9
ZObISgj27vYFiwmVH/xQ7u5XHjf4JRHnpY0fhvJOOA9vXcCSiRYFKVp/B7leseRxQBikePGntEwY
HfiqxatgE1Izff6HiOaPRKKM619OBPh8Mq29Nn+gMq3tHU5/w3qEeb6aQ2A/sRPmX2H8rQlkN3xG
SCD71sGTD/2dX/L+1lerlj6BkgQL8aPxuWA50NuXdEY9xiw4d4S1xKhXaLp+WCxOpvUidL5OftHl
j5H8I8uva5JLiRlWNtpwooZOUnx4o9j8zjjTqACGX34lSBctS77TBkbv+s38wVCvk9bfxjQEsVuP
ocxDQ/nmDMkPlgSCIjGuKfI776GYyQAw0H1wPxEMRu1YhQlVtaBh0HYtyWel/pEuEjTHtm250rZL
8ZVDOBnawP8HGAPoEEk7ZTV3MDKGxV74SHcDvYEl3TufKlKD2Pg2k8+gvtHmnUqMVz1zsuwPDnAK
nWz4b95i9sV6JGl4BfHZu0SHwt4sHAl6dK5NvvrqbS6/KlrfEnSIalddlOE5Cn5kK05H6rDZN5DD
Wn/AKLQyogaJV+2/FF9/QFxskHXerFJMgBtp4GQ9DCN6fmat85sVZK6G0IP/FTcKYtibUh0aeV2B
xVjhVvoJaiYYeskCFzhm8stmV0jGqg6/i8RhJkYkhaC/37auAzB6EjSYQ05CV11L/VeZaFSjU0wf
/IgdPVhgHeuX1PbVqz7cOv1SFtLquySMqt8JH5NKtrfzBmi3assLb7ml3sxmIDIPDOVhVvtJQvfl
du0+779q4tpympDjkfBwdJOUypXCTO7JQhJ7MPpXDB/Cw7x/g1sXHn4dT/O0QgIIlRzqnzATxO06
wny1h3TV+f6r6btGERxI30qxFQAw4H+UPuaN5odMWC/UeAn6Ool+4/GaOYfBHxP8nWaNwYZNaDVY
HvhQm24nTtnEZNT3Y+WmOle9OLPyaMhbEDATsYDqQ+fxje2ASxukC6kjgnmoIDKqbTICOXSDRcSB
MXHHF5VgL9ozU3Qe+KKQ0aSfw4r4kX9AekHt1vMGPw+ZQFfNZHFtfgvtvezAd+V+M0uxF+PwQ9BG
RATDGQMH33uP86wR0eHVQ2LrkOWDpio49hessU+5I93/IP0DhSdEJm7vYflNOyX/FB/h2sKVRuYn
qFp3hiXiZz6r/AcBHBIDWpcksqQuIUoGHiZm3/bBCi4I6KC7Cv40BDiZ4qOTfVfLy//jfRG26yih
H88nrFBK/5naLqQ/quJSUD4YlZPd7FvzGcTUgfxZ/Mj02+xa6M5aM45ky/ULGBejFS3EAGptt3EG
Ko4zsizUK/Y2QO8cQExogwRzNOR85le09qUUMDeiv4r3toB+uZn7seXbe5Hso5SdSbuA9RRmZ7zX
+qFWHiri0wWosKk6L0EQpPKEhF5CehDPLitYzzvwH0M4bkR9lO1WBFdJiFEr3JldLRakNUs0MxC0
QSKk59I3YbkI4tmAYINzZHqWzbSfnrMbAfwZGSEpROf4EDo+8Bw1JbWElYPzWBiwWjgsJmDUFBoX
YHLLVzdGCI32m/iblBiu8CG1kHOiTicJis9XzJVgLdSuuVLtMq56ZXkQuDQtlcBLWfBPrXnhf6fl
jXRcWCGSNDJ+kTp/V+pXhb2upUBgEZYwLu6MqC0Y1wL34FHlB9vnjsRqrfwsMWdWRxjdqfw1Woyc
PqxJGyybIP9MZbyMLH2wdBZvtLaI7EzKwkysxYRBDROBh6hJFcKwupKb12RhRb6icvH8J8AEzYze
WMI5yzklSOSaLHmt6sxiNO2kcDqh81WV3zFDZHvozFPuE+BV7KjH2wwWQXy+4OKAYhTAV7Hr5SwF
M+E91H53SAWVjXDmGJKfa7ulO+F6xycMv1adiM/CA2KWXiGinolEOEomUptNXxNisM/we8jGPcIB
RNopglJnPUwOi+69JjUDwhQorbV25FBhyvfa+dA/8I3arGGZdSW2fRX0B9AlAxOSzVmzTZBtSb/t
2G6jKl3TMwaug6IcjwZWh/LOwdKrL7H5XmT2TuULTCDKeTiBC/2+OuoyMIHh6zwBFuon1X7GWFUc
iOc7Z3dKjbZmcZ5sX5f1NNyjiCjmfzZp2kWrulR6ebXKaUfdgWxywLzP7RbcKbYvGpdbSpZBU37L
9kUefUlB5u2m9nvDMNz3PGPakfS5TQ12x3i4KShr9XgvN07/TKoHlRQk4XXrikTPJYGHIetmWxWn
0ZHQj4JyEs5VczQS57xz5NflPxWXuFF05wJVNAfIiDhUBTOOsNQSyanqIcQRu8zAwOUtJiLVbnDj
Yp3GCSKfmmSryRYP2E/KCiiROtNczOm9LUiWe4fXlhIE2fpfoVFtAwAJPBWH72N1Vr+iakvcBvHt
XAPsIiXReJtWigDCjhh5VsFw+EAm8C9erlCGM8R5y9HoxLB17W2uLnb6Oto/yfA9ysuWcgCGtSpD
5mXdjZBzQCGW6Sz3Plt2HjCYUx+i4whAsvK/C2bg+wu4HSWXB4KEgaTVRKqm2yWKF9gRzqJbv2Ha
C64owTMNyJqZHuJBHX5z4l2i4l8Zf0iEwDVfQKQkxxnUF1egCTdr9TPbZxLVIuXPoMPVeSTy4sbT
p0H2eXeSnD+jP6nmXsUTEDwd7aFJfzyoS3FPUkQ/OxvX7UVVPYyEGv5w1bXGcKdlDAGoECnTdQkc
iYuLZn2ECm84KiJ53ktesqkTn0VSXKhiq+M3Rw/mScFjQbjRDniy0Osbgm7v3mVpI0wSqrSH21dB
apSU8N6LdMPsWykTFPp7rh5lC6EPkRqHaho5fqGFECjRNAHLu0NOF6/LDxVKso+oBl1R7g5KT6i4
HB/10deIhszjH0XDiK7czaaHMMMFNb9MsESLP21rH3FGteVBNHcjvH6cvArgbGYYjaE9LdZreUFG
q5NS1m0qpMFE+XYZYEfMcGl2IO+vZDyvY+U8yoBQgIzORMLBw+ImKHlUMrxz3JKIaRjLGbfAepzd
vOWMFjuQVmxwRotgTYrnc6bXas+dMMRbQPp0eWtbwiRPhXbL8kdPlkB8xH0j1RuDxx06x3N8tnKx
GhFmzyTRVo+cjZlyH4xzX3qRotXbVqzbCg8lHJBLCAVy9Yn8TZa6Nnkl3GUq/yZQEYs9QzhVOhW0
L3dt+nMU3j8DrZ+2aw/5vG3oYyP2p7M5u+FNgu5f3n4P5j1ah9tp+YkiOlRwH6SeY3zlqGibl/9y
7g7oA3txATF22n6QMXscEDFQ/AAQ+Ruxq9l0XfbnlqXK1rdp9R5Nd2UpefP2NQ9fMhyV8H2JTva7
7uzkJTqaauM5M5VYby0Zt4KghknmoBVxiXKLmtI8Sw7CWpHkxoc8iuAnIeCE06JBijGSZM7wK6e9
rMmZb3qT6Zxvhwq9BIIi2sDWGtRpgmWnjBZE7ZEqgPsfL8wwXwdU/CWMWNVsQYwMdaPD7+R9Q2d2
SbEiyGe7fSUXtPf4yqr6amDQIi3dOvboz1U+0ZwlXh5eZGIRYhR+c3dC77oeWEeDq9heSEcW8mZ7
8AXb0lAK2Rg8h9z/jVIBE42rFBF+i1LXgZNNJV5M4p6AA5cNHxVZBHq706koLH8andgMCeEV19fC
I6FZvJeRTku6tP0G4QZm9oiA/F9Mjm79Ezq6jgIO9CTg0Gn3SBmWQkNbseUTsbpuNQzCISYickH6
CQEGawhlCd3woaEYmm4ageEhxR7j9GyI769wBO+0Z0nwWPIwVHC4+apWN4UdvGJUSD8XIgPR+DJ3
ouFungs9O8w54NQaZ7qTbPXGm7qrLogIMSDaH1f+MY1Exf9j7Dx7I8fSLP1XCvl52cNLXvKSg+kG
NhXeK0I2vxCSUqL3nr9+H+b0zlTVNGoXBQRSFTIMmmve95zn7DuauMary0OGY05s5sZBzAQG/tGx
ngiEpN+8p5/HvupYOsTNL0p4oXPlwpPsatnUmeNDIvc0H3SSLR784vXX4KOPqD0PPneSOxMe2D5z
pcALJnJlRBRBASz2W+9a4chfZfoe1W2r32ftdlQrr4EtuSk9ft0CHgBVJjPZeSpeW8WpYC8ymDrq
5xXl1wleVnboOJ8BXkDsIWy6xUL/SKAKwvCC8H2cJRtiBtQHFlo+78FNTmo47vR+BXh3xr0gzkSh
ERTkRD77rGC8+2okZnWTIkUpN9Mj9Rnyk4YF1XfGIzZyUXBuefTq+F31H2G06DBu1ZQdHqrgqNvX
unjNSvRS6xly2K9YrbX0nsq6B8UHkqxc584KXlVZIDpfed6RYkgf/zBnr3VIpxnzrakzyH1Zw3Xq
wW1oNPXeTZofAmPoNlbbuae9AoGaDIvaqFgyULwOjmP94GDWgKVO4qnHbQKYIYEisfO5EeWxZhpc
wukM3igOJTQCiODAMoRMn0FP0s6dETfFDpNM2DzU4jTKJwWtAm8f6tDYW/s8sB2lvG1e7KZhl4VP
ckw2tvyRG4/cnYbAXoWSc97BTkiFSuZ2hSsFSs0wbcDegis503tiNp23XBNemP6O1JDvo/FeCXxd
q7a4d0ltDo3bIN4MtCY1z3bYLiY7vHOd15GFYExo0sbzdk1wNOWr8O/Bv+rerpDHxN5FydEOn1z1
gICthVHxOoktYuQguMXU8YW6+DwB5o7bunBvAWUVn6Ko9UGvaKyOWnOwWDrDk9C9LWbmciJDaxSr
zEd6JEdKoqgutReH6NQBd+KKQpeEeVQRdruQbIgS5DLSfBq0yzRtNfliIIZJqFzpGlXa5HXInwp2
W/keaFrczuuLLvCXtJ/vqscBubDe/+SEai0pEvsMOZIOvL4iC8IJIYHlD4H+RV43CMfa3nXBxiuX
ubyDVL0DC5mg7stRcNr6xQNy22xn4Zdnn8P+NCE0sdZZ/jaK5eg85JKV+IJJlg6X0+wccdBvgDCN
+tUMH4z8cQLFRYNFW4dymcAeRi+75A+w2G19IOWv1KGmhAC/1lvnXOuUSvKIPN/t3r2AJ2E5JQR0
vDpgCeyFnq56G1MCx1l2ePtAOVDhivprUF0GvFMoNTuUNGwjgQ3b42EgtLoCOUJhVWsx0mO4ii7g
Dfx2wEu7dNWLSFhyHYMYxxYeiRyGhoN10X+TxlfEsfYY8HT1TqmFiJzV/MwXCobfJUGhRLFx6Zjb
VH8kKHJsLoCfa+tIGWuyL2QoUoHFSwXr/pdwO/hKeh7mCRjsWz7+TNjw2SlRGfoV+SxamvaYec3d
otZeACXhEsnyqw7nJH1q1c+Ju0BjBZ/OEsb+EX1CGLLSETuCkmPjaZbUOaBVH/mT5HDCWKYpR0+A
Jj0QlqJbglhfeP15blukZnoXGZ9zTkgknsbgAS216SPPhQJw7MS5SiiLHGWz0xpW2nOtLv+ZYm5h
oW+rDYPD3NJqQ4Cdjy5MVE61mF7S5rtb9wQF0aBh/A4CJgOX0q5z8Jo9OTRcLdmu50298XAKUhgB
0P75jbF54MkBieLBajzPnCuQWM3caUjK7zUFsqS27hqmlcg6UeEZgB6J/jWNrO/JDMbwv5j+4PwM
Edkk6RPoT38KyWg42cl9or/ICcjX8BDtND5cv8tJsKWJXRHSfmB5FZSXkVpWwyY3t3+6LK56//Tr
xqH01+yFTyGfR564y4cEKfrgfWZ8rB6E/dzgbrQnGvclmmmnRNrCjpw6a2d8H0RHoQF4xS1dVcOx
zEiTWrGLY7hqWVr9KvO1i5a6RwoMDxAusJ19THeDXr1XbGl6kI06FZeqR8/PTIj2Ok5+4P1KE8TY
azJ3PDlfrNI/SBgQId7vebzzaSVx9gz7LMTGYMeGTxrTSQXTgIHjaOifcyEYMFwVvZjOibGtBiIK
49f9YWClrPOXQKP8DqR9+EgkRkPAb8Gmolzt7mX34nBk4mVuTap57LTOgbqz2Ffb+5TVGvbnetcb
jHez4/LEbTLFW7pLDGxARFjRkJZLMWcEpUmeDSJFGMNPGNqAfQqITg5Djku1OtsJfc8Jz4cn8tOQ
AgWc9ZcILTyr+6Ps36ZhLyriGpcsAB2dQhxxD7T6qp7f3X+VPTTTNUUer0S9SINsF7NgGPYWUO3D
NKBTYPlMaZNCiYvIcKO2AY9cd8uTT0vchm4J98T9pPKq8s8yP8fhdbD3Y7tumgNK+x7NYI0GTDsO
8sGlDEpAXP0geSzw5EZfQqcAmFN2qp+m7OZ9WP3CCem0H5zgQsWkyzYJa5qWoklIUlD+QYwtbeqE
fRR9ICmRJMKVprHRwbFC2Qh2IN1GhA4mwcpI0WTuItJLxH0zUi5aTdka00GrIcGBHIhkynzMEIfX
ty6+hNHriHSkjik4TN33yjo1GqKghwzZA0C/nAblbc56ocyjNddy3M+wdhY9AwFFO7p+Si2ciq74
OfSvnv7UlO+1eQ2Nn1oIKx2hfbGP2X2t+JNBdNHw61Xdcuo2vtyUisc2hhZ/9DKwLY9JiWISmyY1
627LAwkzjA44yGLwtWP9MrCgr4CytGvcGdjj/btmPhC7C3YVGAtHv3ZgchiMRqozJ6+AiLy1yerm
+gzfGzwTqznZt/GGTUawIyUiWpAUYTDvGgePlAf9GIZoR4kpURtlPETas8vwD2p2lhtuBVW9euCh
6dcjYRr1l4yKVUW/xB439DlSXIc9cKCN4T0M+bLVydxZx70GrOeows8JPVxXrIaR2+CuKO5Y/+El
KpIto6/tvnt0JqNHJ1kR1GKXO2LrVw1zcQhFAA4jclvEYERvhOFbCe0G435fHsN2LW12iwfMqHZ6
HeoUl9Ys1Vtlwapgd65YJ4+PTfrRG0zEymLXNKOh6PWz2oqIIKf6mh9Vd7NxsNfVu2YunWHWaSJ2
qWBe2N3FNlDSRKdScms5+D0xRh0EcIAY4jLeR6zVoKd46Dy08B2SermFo8n2QZLr0CGQxAoC1mXu
OqZnTYvIYDwMdEhavMJh99hw+JOFj3MBt6p7jGKCUCkF1iD6JrXuIGiX627YAePyo1Wsrq3Lyof1
hcBZgguwgyEWIMbE1GIdwfemam1Cfui6g2Y+FO17agEMfezrnTYm7M5faBhGuGOYn5ITQtjGPFro
a9SVGAIaJD1jJ+TxNORWY02yJ8hFjh9VcXCoMFecrHU/7M3pWAznUfvQ5lTv98RZUb8ng37SNzJ6
Q6ujdMAm2LhhuJ7dcZ0zPmaYDEwM3O5TWd/GfZi99BQtqFHrVN+5oezmCyakDVizWjKBot+gYpRA
kh+f+aNUPgDhhjpbx/7LyV+wk7ZUwIJ3z+VG3yUAMiRKr1Vh85vgaLCwjE7kZyq6HVF/VsP9UD7m
/VPGE1MXkI3Gd01BYcR/n4QfabGEWKu4ZsHOazaaQWlGfTj21aKsiI6cLQPyGeJlCzayCyO4Tu2b
BbhFiAcSDxq1z6e9a+5kVt+hk9XrxR3iIaJkdMT3c8kXwLzlnAHXcDdkSC4IemkQSZwKQL0+5bqC
DZ4tn3r9NmUfxO3Nq5ze3GhMTjNWMMKWQ/+6oi3KR6L9nvkPY/xoq/f5kaUWGz3PPmriH+9K9is0
i6i1W9W1svbCuCf4a5rHCDwyKl+F4WuL1Cplhm/Z/ScBddHwdV6F4jpg8wvjzG9RXHx5bLOhXIhT
5z+n42diR4s+pMgyOITunS0e4nw5ANRKUiDgl8ICUexUt3G8kuyaEuARv3MF4GkT5NDTpxnYWOGK
QxUCMxTlpr1OAG3zUzzYyPVp18JpKBzCdLc9scYsSGP/3UWKx2oUuTu3KxsiLkplwIdRHmXPGyed
UDdWz3Q5Uj5Ta9F3tuZIibfau4fMm9aMdtvYfSwhbUGRMX5W2VNBm0Ihp9Uf2DcWQCDprOdbbvBC
PnP0SbgnBZ3ntBzOcKQbjIf+a0oEmAdFmS72g+vjfMclcG/iNgd+O3dRoo+6/+Q0tv1FOfswfdTd
NUVRVptOeE2NC6fK0Y4USAMfsMcxc6FaH7Fjaqu8vC+p9Xr9vtXOVPVGqk9Otcw6b6XVVxC/LXur
/MRQTDA2dWDEwlU9t1swO883jo8tkDHA/MkwyA7bJyY1XNQW0NTye2sU+y59myhJYknyN1MPXuEQ
Wk+CckpLg6EHzoMnTjGDQU07BTFIgRfN3qV+TjGEDQxQX5NOA42hJZ8IRqvWPPbdflpP0Y4/nQyP
8+qLDwiDYmad0NIrAe1vDXmpCEvuPsV48LSnQp1H91AXB7u7p4kAFDUeL6HxacUNT+B9VV+j+mro
T0V2SfpFTJ0qQ9K44BnxBzIivoT3ZKcPPdNdsNamDZD5qnjO445tF20tH3gvJpKGHqD56OTX0bkU
VPyj9N6gBomOV74HsJ8mPNSU5eHs/+imbTwhWtqw+8G3k+u3qDzNmbwWSXMTdTVWVaiZoSwL1Msd
vNFNqx4tdLycZYbTJN3pw8UQJwJ+/OhRetPaLYqVEUeE6Z57pOsmFbSIlQJ/g+8JIIr1JdVHg6ko
3OXWW5KqO693TkY9sDPcCeDY5tYqf5gg7F2pbVVLZV7dl/S+C8xyzH7svNC6ENXLSEKXt//qtCvg
LhmcR2Qm2HyXZXUr+mShNQ6N73ZLmdXufgLvQ3wVd6uW2ngD/GsdA1zSqgYJ08+h+FmYcCFWjblP
cNCNI1asL4kQIPM/UeVrHtb7H13x2jbUgfnolGTPLNwtuloo5eK1G7zo8PkMqsMsJpdTtqqiQwNx
y+HRBjOqbDbW9z670vGOBsUAJ1ludcHmIqYa693D1DTjEzaAujok6l1aRKWgY0wOU7Ht7VNJKVo3
XmLwIbD3IHaay8R6z2q6WFQXEUO5MG5ZzsevQ/IkFBR1vG6SVf5I9h1tExFRkkVGL65B/9obG3dg
L/QYv+UOIq2GUScAFlV/WC2LFu1twnQs0ZSoGQjU78klRszkVIh3ViGHbFXM8xXCn48a7mqEeejA
AFQUqP7QXDLI1NPJL+9zIEmaxZZI+5HGP1CasVEpqFgg2aMK45I8QG8Ogx2qhDJa6vSP9DJh6Nr1
pHr1m8Zcje2u6N/KuXbToMVrr0AOTbejyHxg7vMoXCes31rzzaMMNlG3uWt6GvBso4L4acST4e2d
dFO1G9JVmBSZVJm/ggyBhonCw+A2FM/WyEIxvrYQZ5i3aC37+mk2KWZIRejV8pAZlNiJRF/NgG7m
zXl89dHszzr71NoGJFOwgDB37JGvvf00uyL0DawwODf0Q/lk/nBvD7uifM5ZmGgdIp/hfZbWRPWK
MEWq/0wNHrr2niK+jUC8C2aj77M2YzK0j8j7UpSzcvRHx7x7mTBJaVRTW4Yjb7hJ40mpW65TzeDc
CSoyDIAkj5YI5WgpyRNZxTMmwOPPKrdBnIMIeaYkEQqQvNQauXDbKH1Op2ea1acp3fhWwVb0tZH3
rKlQTdfMvdO0koz2AfQKyj+BS1Do21SdQ3vHzTSLzYWPi9tm2iX1zNHIHEd+WpEvzk1rNjNIo6Tk
9tX7P6qQ0i0C/ZS6srtyCQAg0+kRzVo0vgzDjo2bI89af9+PP6vyzQ0/PfYgpU12gdplBfaOW877
5Id0LoBnnSuHcHWexWwCKtZNuPebky7eKIPNNTGip7+LbT6/75kLV/rEnMWI3J61SiD7Ya8ZAOnQ
KBbRE6FjFb18++3f/vEf//Yx/Lv/mV/yZPTzrP7Hf/D1R16MHHzQ/OnLf6w/89Nb+ln/+qn/+q4/
/sw/Tm9d81n+5bcsbv/74bevvPrteFs9/Pk75yP6r9/NEfzzCBdvzdsfvlhmTdiM9+1nNV4/6zZp
fh0Hn2X+zv/fN3/7/PVbHsbi8+/fPvI2a+bf5od59u2fb21//v2b6/w6V/95quZf/8/35pPx92+b
zyR5q//8/Z9vdfP3b4b7N1tCvnBtQ9mOZUn17bf+c35HuH8zFQRL3bAcoRwlxLffsrxqgr9/k+Jv
ylJSdyCE6I7rSPnttzpv57dM+TflWpbSTWVapiUs+9v//dh/uIT/fUl/y1qy6eEB1BwNf6P4zys9
fyxlCIeDUkTRSNfUhbIt3v94u4aZz3eL/yXNTpCNZmvwsICIhjZedcusrrKnaODWkGubIcY/S44W
cge2VMQ13tVjhheCZoRLgN6M2mSUMYNzKWw859rIMJYNBaIAY6EXz2oa1el3J/efH+L3By2Mf3HQ
nExbutK25hPxx4Mmi6KuxFj4VO7MYtmkPTEwEzHnVJWl/1lXTCcF7Z+F6fQX33Gp8gx2vpFBu/l/
HMi/OnuO47i6Y3H+DGs+0N+dPVMvfTez6CBH8RQuYn8cEA7o1WpqdIzwTFiqtL/cnoav5voMjtkA
Htedvv76MOx/cTpc3bAtQ0ppK+NP19ALvL72PZwySTGifCiLZe9px8qCHiFTVD5//deE4ub7wz1j
GLpr8p+wFHeObv3p9Hee6XuxMROQhUmgQ7MMOk++aV2FJquJl+ADJNUU336I5sig1h/fDT3ycPA3
KWQobgBb36V9/xwQDBDkBP0RcdFLQRMj6YulLYSzNJJR38Q9kLQSB1LuMWXWQmyFZgE/S1k9c1vB
GAivHZPstoqbZj8UyMJaqKBZWfqbOIL32kRReNNLumZGau/DQqA1q09+4q36DtlmG8ThStSOOmTx
scq7dJ/jkaITnU7jQ9+opZORaFM7gXewEhfi3dx/FenFotBspggKspA6mxemIWU/G6yT8C0I0t1X
W+bs6ln8cu9dyh4EUmD4Ry+KxNrIKK8MrJf0UNR3tQpuTYQEeNQmC2edF+80xvSC9l8kDetYjd3W
S4yGndOw0bQWpb1K0WAmtJf7ql7b3jidUjlS8ixjd53o5qnph35lifBIWVZfgnTWhmBfV1gCswqZ
gjWHaRu6mkNJH+Iup5tIepYM1pYsf0yVASBBWc8eLAgiVpMfRTdg6+ptf+H6GRAUf/Y/+K1B4KCG
K7J0SnoUZbzVjVIepRr3jekiRfNBJqk6ys7WUFw0h95uk8t65xagvByA26WWwddQOLlszSMV3SPO
RAtWYmz0XWXBmjI7C1W6W0Jg0R1jVz+LYmyfitmdGRhoHQt3vDVqToDJO0AWLkEBTlM95L2ln4au
IDcZ2Q0SCETspoDsXkMcF60Xrkxd8zeWsqh6R0h/jVDrV11WOGvN95Fs4Pmjaf3luWlHOgetauXk
BH/OZRjPEYvOc6v7Zn6RvfYiRfs0Qijc6aZR3AmN1oWuugJyWu5+/+uHznD/xTPnuIYwhesYlvw1
JP5upMkzZaRhEaFTDRE0JdG2NZpuLyVeqK4jjNSWe9Pxy1WlfoRFjqQlzb1Tl2BHF1TiprR/6BGw
Rh1ra++hCA0H6yjdAl7ySu/2FfaVZfmg13XLqKmBOHMp+fhTcSTmmY2zs/rrzyPmMeL3845hCF23
lWnbtnSYhXTe/93n0SmuBX0dY+Apq2whg8w9alc1UhlrS3S+TY0SzkALDEAYM0JHygS4ILjxaPiK
ePfXByP/58EYQujQcnTL4T97HvB+dzBJnSchSE/OmpVAtFRsFofGSbdj6xfnMaVFLGOiYY35hfDm
kZ69Lkhxtyjf+HghkSL3BhWutNg5GY3pIgLyVZlzSJVzCKJWfBRmR5mwDd2Lz15aQ0Ho9VIt8y4n
EiXSTTijct/Tjjt2pV3cqr7UDg148O9VGJmPdTxMCMv1L2Wihmjh9D0bPjgPLUNnmhSe95wV9Ws6
5dVFOpzCvz49wvyfNx+XS7nMBNIwXPPPF4v7eYDfGTDNCQxIkW5sPZXUB63RQI3Ny+HGI2JKFfDG
Ksf6CAcn/nQjC5R+3jMvNOIubZCyeGU5bifWDUlK7bMos+Qs7dRbkIqLUHBUz5pAqVk12nAtnCxd
md508yf9Lotta1M0eMZ0hUAXFwLrcqsh+VWI8eZ4F/bIzfhZmJbNartX91WS9SczcInL4qvYa94s
NwXN39iCRTJGnHI+q3boCdb65pkmVnewWuQ+htnoS4KMjQVpwU6Kw9O+JXBGF3UEsaXHzpU5lfNm
BsV9Js3p06/8u2gW4RsKkA2mgooVy0YfetoRhiIaJ+/DbaT7JIRXSIQgSiFcD0dMeTr4VL238BcM
WnFMdbo+qVOHS4Zmnegd+ZVHWMYcTbGxNIxsFca1cef2lIVD3Cc4ohNSJGLw4NC8i3fKQMHQNpci
yb2LX+APnlycQRnyIrvAta8xP2peOvvAJQ5mBsdFLSrzTtqT2pTsWhs2xXmhnGXKPnBVzKdHDIG7
nELZruoUd2HTynstk/bNnSIya/X2ewmPKy5bi5u8FA83LYJGkKSaBU6rsq+qoYrlOqKjqNBSJK6j
K+3T6ub1k7PpHBg5eT9W97ZjjqcEhUeIZISaQFEdDUlChiEZw02fJOQQs7dR75XZ1GAf+VfYo1L9
61vc+fOK0jCksFmF28I1dFtIlvt/GAHo842lhuw6gvISlMGmLjPCu2OX1gQxVws/kJchpgMvCgtS
mU74oOHW7nFyjc9eh/jKxgIoTWQdomoq6CChlxrTkBWwbRUw7Nu42lWSSo/XTc+m017zFsOWxcL7
Pg3ri0GN9MXUyZzXcTHbvTftwrBJViru8Vd0Hm5SiyrpmA7j9ddLGsfQYNP6rFDNkWbT7C2ncyDK
ZMWmS5Hns7hgQJt+muMAYTRMkJMGFg4TcBKE0hLLgJglabpgPbAGWfV+Pv6oc5I64rCg1KATal+g
/48I0ygHrafJSMaLGzlPKmJysRO33maOSI+xLdOV7FNuRge7ZD4m1iIZe2sZDX2y9X1Pwido2x8d
okxdT80nz8zMrdCphP76/1ZbY7oW9qOfot0JGpCif31lxZ8Xx1xZx5y3N64plZDun5bocdemyuCy
fzdqc9WHeftst4Q9zaL1ZEphMQZ9dk19leFM8Y1LNZLjkPcePDYSlqsKhXKWwbYf2erjbTFuf314
7P/mW+sPM6EpdcPVlbJ0+18MruZQuQG5QhpFxHDZdJIqgmYk8ItwDbNMYs02UZPrzdRbR1TBwlr6
z02UhQy/02OpiMDKcnP366UKkA5kzJSLUh8paE0epIUSCbODk97Lr1adl8sh84JHZTACh24Owjzx
cd8mycqZy1WOw7rYLcr40YjtYZ1SSwjy8wgfeh8aFrUF3yifRoWjwc/zdTTSnfMa6oWFG1orSYb2
HbhG87GMtr6HcdIz8gDUac/kZqCYiAKYYL+++vVSWX66sloWcB6jKSBBR5BnlOgPXsASXcaSMBY3
VsgFQhwh5ZAeIstOIccTLdyitr9m5Ez4xtDuhCQCzsoY1Vo7e9bi8kczDjaGxQJBmFDdIdAplQ1W
RwoVi+c76eruczY4Hxi7h5+hHdzZiWY+B6Y17ItYgDo0BvPZnpqMZSWV29Go7ytL18hOoHTYU6p5
zNS71lkbldXLRhXTtYy412PX9WjJevbe1oyIwNf8pyXwPlDiEmhgvQxlIbKewuMHsEqTJR6yjLbT
olwGpS8B0gmkqM6w8KLGglEp16Ft6vsuCMT+17/0/FkP0N0WhQ0A3inlWhqmxtlonQ31A7RfFJq/
N5WPM9giWcQ22+Dm2S0RNlvhZyFk2yaiN1x3W9epu4WOV/xOC0IghH2Q0htr0H0P6VeXZ6hoqXqx
xzd2Wm7QLmtA8+ijOZG4PBkbFUflsS4weAW9UsckFcFeZM1elvpwZvLELTlEb3VOI5HbvnuOC/mh
ee19rhVPAezVZZtW1dZrPJvAEkfsmwov5a9/FRJY05TqzbN2cr3BP3MJerCUtJCMpn4OosE6jCxY
UEuUxlUqRcNqwNmah+d6bLJ9hItgzONiX2uVCTTDRTRupjlWgAx8lQOOqK9pvtQZymJfOvjie/+D
Xks8lXRb/PIHgWqNT7usRZDfu4M85WVgrEMt7eilUZNnNtad4cIqh93dnfTNpU/F5sb6PzuzisCr
Nt4DEMvflYfjWa+n6lJEenAIVD0tfr1h2BdJy24IbDBNlSD7vKFiHoQQzvx0ztjbOlkPCTPPqjMi
J5iZXkN3riM+lHDpcJdkIXrEahphpiVq41cTDULNEzfhBZCvyslcChN9bOlg4sNRhI1Ao22rYcVA
BVhlYp34VrTqqoz+itXjUCeagwY2MtWxmz4nytClDkjS67BdTUbiQ8HWqqWdw9elU9GfG/NEOYk+
yfxF0hmSBLKwuAssodCAx+RBBtFhirPs0rNIPmFtQC5ZYVSqpfQXjpHqG70rxr2uqXHXNuRg6jkq
0MKvvwfe0AEroX05NaPYagaKwl53cGEEuI21wU9Og+Ei3vK4M2VErTQ1mvvMxysS0DJiyG43elGq
u4pCA/t0uE5FDiyjt0XyNW7Y4TjLwXLltkhHFNuxOrIrQsTkk2WR1iDlqvJ1xceND3FmPHZNau6H
/3pJeqpJiOjR3+oQtyj+XM0oa87SzGDu05OzGV++a0lLhDkJJHR2EfTWDo+cS5+QuyS/SQFIiEU6
A21ZWJTUPcOlvtC4hzhXiP8tg4UzmDI8Ufk2VCTOxgI1rN9lKC9TnDJmPB1tg/a3sllYTk4NNi9g
ljcwiuiq3Q3ojAP4q2BPFTxarkFhUZ1wucaLokr9+9ZLNzPCZVDOi15Ac/ar0l8OvUH/PR73tQ8O
pkZCR92SJgcvTRK66J+wI+m9D0EkG611OQT0Q3qifpM4/Tkmtjo5ThxteU7FsuAqbGXR9uyy1XB1
xvouM7PhqXdHa6FEWm77pqhfXKbkcHSuUcWKfogK85nW5y1Bees10nw2Iy6zqTfaNg4Wvt+BZTV6
/QmLzsl20NHXlgpZcQ+XptasB9/0T34xeqidRfkYuNPOdQIky7VurCZV5Scxv1jxkGGOe9Y9ehLe
VB3Z9kBCEoC5ElmsaT0QjNfJDxDy2Zuet2fFjHzuf235IzNfaLZ7Jxq3O4RJVC61lmiyJgMaYWKq
NJwivmcumGle9l1teMNauZjRuG8fcht4eVyIZqtCm1pS3S1FLqqb9MUx0mLv3p6lHSNVs5USBYjB
+WVA67ea3CZdBz3BPpblXkaboEnhBIsJ2ewhnTT9rmMbv66K5DOrg0Mic9S0AcVPL0Gy1/bxs6GV
1axiSyIU4iNAg6F5scPpwww78yVM44Vw23xlVQgps9IK7j2/IDcmIE0n4txhbo8I6a5QgJqG729S
KxfHZiR40myRcYXU75wU+KDvhmjXMkVocuzsWHX1WygfDFCFB47eCd88C9aF4djZNYuas15F6mTo
mJC7geBKkQDQb6ySaal4KkKr+BFq5f1QNc0mw6u7Uw2xiF0+LM1aa/fu0A+MDi6J1iLEYmJrJBiO
FH2rgHA5DHdZU5a3cZ6mbUvbR8Nz4CvnLTabRyMsC/aHQDBsnpfEUjWCtqo+moKROs7HFTBOaHfA
aw7UGem81Qqwn+dQ3aowvo6QqyaZeksLZlKWZM4K/U+2a1Kic5s8cEk1C9pLkysXhWUhuBIGAixZ
PSFdCJ3IvNVdG6203LXv9RDCs60AucF8Rb4T94ewmpxTYNHYGngu3/Eq3dl+zVDZTz31hIyiTRYF
j7YnLo0io8JM+miVjGHEGUH6ktjkdYxDKQ+O1zyEIa35mD1I9z22CMgQNfmxQxrukLxTkJDEWSur
xrFf9zs96KO9XSMMj+vyQG6gfyENSjvX8p570HihWIMpAqmg7bnaxTVH7SyLqzKzXZG5+trGdai6
NlsWbbowJt25y7MAH2XZbkUTdgtj9OyV307FzoUMmZgTTol6mFuZ7Lj0aYzOeUT4kGQcOMIdGG7K
6fE/2OwZ8iJZsHOJ9nplESwdovWjQoLJ0Wmckxy5Qjq0NXLqg+GYZj972p95k2olOiog7bqYyPoR
jcZUp8JdN+XDudFi8y6SCNusOhnZCbBPtYI0OVFmGJ7t15IgmmeHkstpijE5eO2uF1oXLLXaJMtx
0GENufanXSDrxCHF7VBdfbcV+/9+UTVOyoYBKnKwWZaCSlqht49+YGeHXFbQndLe3XgCyp0YPJZO
WXKInfJH2kELDAONLEysKbZFNbicMQFNnqTrXiFL+fXiaM5OhonDfiw2ULP8qEYNjQde93PUBsRu
C4ISe3R3oS02TYBcxuS+QpTXnjQBpAh6q38f68rZwhF/19Kq3li1Bk8X7YaXxj+FzDBSaWG1y/Oq
2rSZMec8+LRvxyJ90KuqJCZC7w5lYcvvCaLFdVo66QFUlzxqAstIMMD5bywwAjn9IpDGEHYMYhhd
/ABZntsHAilwAuuzkfPTEcGI8NXwUiY7379Q4c/XmFdocWeGuY9QdtB1yn4E2G8WGqWvub5Rokhy
vI0/Ov5GSVg0WGcuo1ZxPEbcHtXUNNcOgMWvk9n3gY0rRruIxvk/JJ1ZU+NIGkV/kSKUklLLK3jH
xuxQvCgaqtCS2pdMSb9+jpiIGTfuqq4C20p9y73nJlfuZ/BUSAUh7qr8TldFZoazZSpnLt6w6x7G
bpLQf/zLjLpvdj3xEU5iwNAj9Elp1vi5k0jQQe4IO35htJGxfkAIlDsMwFmd53+XhVjEKurbW3tE
4qqGFYHcLOmfkWSWfLlP25jMkqlGJJzxMgQ/ztxGVy9aavSVOANkQFK3C6tV+BADfHfwn2pmWwdg
T4O3yHvRl6T+qlW0jkiY7pd7SZD6/8HznyP8bSyJ/mS1sPFTGrHpC3zxdeJ3D78P6/IlFuVw9npA
T750z/009tfGQ3arj1ZYxzu6tOexbZY3uRznwmm3eAPTTSsT5yQsV5z69au+wVBid8G0XeZyP+ZF
C37Xh+e5PqRtfpcP6XBtdYcxo8lB0wjf2i26HLaFfmgmXwEhQMziTv5/WR+oj8i8LUkFr9yXNamw
jBDGImng17lgMFWnyMXgLxx9RuuZH2M6865u1iavXavnjVO142OWVw7+2BYlnl4i4OhMGvIh9Dft
JAp6k6ogPRGzxNSLZ7XOYBbb+5PWBUpJL8zIFoXBEEHAv3W4O7T55MKeyoft6C36jUL80/JoBjfd
UvnI5vpmN0y22v8+NRLpZyBjlMW6De/qOnlJgo47QiKITGzxPWV+Z841W+SoZjPvl91ro3TOxhKi
A6y4jpiVgsvAUVV/ysrkiaSS/hoFPiHbV7R4SM+KgCDctPwX5GO47632uyyynz6N6VOUSnF4BJjE
Kfw3rRPilKnNpWay4N90NvWhV0OAYqxAIWO718gDGpc39Kv0b1A6s9R9MsxCNguAvhfhWP/ZPrca
n/C50S6KfRyU0MEVt4DfEiocUvi/oLWDModEOnvVTuK3f24ZXZkFP1wb59MDb+w1EA7ZcOydLu1E
Q/j7iyx3oiAnVGOS9rs3t88FGUTvZY4mWuXhKY/t8NSrqNyaGYGl70t9L2dcBGOffute2femSGiS
85KJReScu8USVzZo6SnXA6TRMZs/3DW1ackMIr8mgN6RL/O+VMWJv7I7N2jAX7rK5/jvIiB0MZj+
Il16mFuIwGNG03eZO+MlL231MfTzTeSl+C8YdzP8TmEtTMHfVmbAQWs577Ixf/HM3Fz0UhEnXMFx
z0sZPGhXhw+yrvKT3/D7rVlDAK269urhytIh2Z86TeJjwOfqYkFZzOO71M8JDooG+RhrPAy1ndOg
pQpY7vrQD7E+BGF6NHUYPy5tBWaL/4al/ol3+CNlm3hYJgYAUtv5ynzBpsNU8SafdcsqvqV6kkVN
lD0wr7WYZcxC4lOXo98fY057i7lFQezwkjO3U02PDyxI9XOSjhp9C6YHrFQVe6c3pxtdgn1g5wnp
+JtiDMqXlhj0SHb9e5PH47m1URTTBGjTyX/I3UM1ZmBWUoxqSQH1eyHksUoUHf2A5dgegP+V4kCA
7OPUxP+COLSu2pPl04z+LyunnVDNqkxFRuB7wyNHPkJxj8/r41CZdFON/MGztmGzxcwo7fUhdA1N
jY78o59MiLKduP+oEkFREH6yVEivU17k+75dmm2fIe3VY9CBTVoItGqd7NHGcG3GbHkvh5L6u4Nc
ldg1RY1vE4YmB6qyuPOvfYrSktYwPeTW/CqWztuT7GcRYORm3EFG6d1FkmgsIk1XKzb5Q3FF2BFJ
YSnZGcOz5cQXd64a3HA8TKqpKAUL71UAfPoIufAYcCwVSBIairp15s8sz/8Sv0fZ1xKl42YoRlOr
uxRZdRb2Ep/aGQFha9c/tuiwcZJ3ZLqaWIuhvQxy2TLgg1PTQ6oNYinvsBXk2yab/5aMo/ZxbZvH
GBKLqIvm6OTdCGNJjDhXrPGewcSykQTqXKYop3lNhulljmpwwd5LNxvvwY/E+NIrHxKXtby3hv6w
7gCYDW525q6en/PBpgep4L+nSPV6ot7LlDsy9dinsXRwllZQgm+wESQW4jkqESWSoFgMXMieMOk1
bQKMoCil2gpYYBuVh5FN+ptnuruOQfKPWgfyaRiCV3TI1vvLpPMrsCZCRK0lEXhuy/qeDWp9z8ye
1yqi3WIwZiqKMdZZ3T4PWrXLBW49W1oDFPU5ObWpO380IHBgCMawptBLT/V93hX6krj/9aYtv+MZ
Ms1gL9mDLR7VUMhndEDw2W3ShkOxd2Od7N11c92hi7lxRrYtpqwwdSdRcB0cnZ9C2uP1A91x+X8M
ssQZFfe0SRIJv2/YJ7bqP3SV/WOb+OOujG3F9fA5jLV8nRK1S1sh76yA2REv7FauQ0wUIi9NYYKH
HL0POaq8JgFT4DtkDwQo5uGwVZNZcO5hbSjyQh6b2WHOmhAw3rfc3mqkYuuz2hTffYWvedU0kVG1
hO8pv/XGt4gSCgzauFSRs2b1lrhEVkDsozwqxJkh0Z1weOIewAHTJ69jbKAcwBvMFYAkW4N8niqn
uuuqrgHIATdezKDcU8tajrFvyGmIKz46YsKqMdzIuSu/fW1Z6O89efFIYkgdtjLR0o90ny3h0nPH
QKWtAqAQpdYXpG31KRvnQ6ZH7B4pMI+6n7utYaNLdjERiYUrk+P66jURrqjfl3CYw/8sa1IvlqmG
9zjwHocaCKP/e6GsDwjRuBUkxj9Rw9yqqa7/OSFobrery1cnnACmeel3xEbyUDlLfZhM+F0KWF4m
HcOPsAXRHlqWOgU9oLjQz+5lUYn7SuRrPFBFFJkizCKYPFQxbb8aPRGUj1Yx/VowueNiGvqMRzPf
9+hxbhDEeHc2f2GYG3MvWXFsY2fDHgGUREJSzKkkveUSemZXBBjQ+ozeWL8HgjUgy6Th7verfCIY
ZSQNgdOcD5CLU6/ELrVUlvVomlhdWlhhFqw5SMWdRYXow02pgvYyZVV3ZryBcVy4b0PZvYQ2nk14
XrBsVm88F2q59Rm17kuHCtaxefehM/kvLmsXVqvLgy1n+ULkB0U+sd81ErRn3sA3oT37DfY9TiAF
JaeWf6tOIYHtoPkuRXSaVQR7NgnrN3diIYPdaVxvsP2t1SoimDWYhzj8S0lnvUhUSAQv9tWpxrO6
kUHFxMJxy51Dr8gnIkDoMY1X5YTWC3LiGTVsZxuK/RLafee7fMSM7N/t5WNAam0Puri40xA/kl0z
PGSQlKpAWY9Rknw5ZZqe/BT0SzV6b6VnqPZz5mE3zYxUoM+ji12JhDIhhR4YBfF+mFMCYnM2uwk/
TgoK6jgv45oZq98tZ3zTWW6fU8YzL5kCJDrheW84gT+6oIruYxiAL0UBiyga2wmCHk9FVuIcQ4a6
z4LqMXUy+yKt0cG7k857jk+gasxlfx8KLz74metveWOg+M996cHAy1LsH1V+CBf812PbfRZMzPZe
XSQE3TL5GV18Doo0DVnLnk5lnTlHkBvHEAu9n9T6wZR9dWYBR4Fsh+FB5KbexWF06HM5PxknPaCa
IRFrKdWfRWt2cLPYxNpTJ5WRxZzmRQYx0wsfEtuWRz0xkMq9KLnwfex7mlLolHX5ZIKoARxhR4di
YAjFYmeb6Ka9G6hR4jU/tcjrc+9RfhjF4IUF7PzQMxO9ccT8ohLlPFPdbCWl6GI8hOnd3OyDFdI6
e1b+1BYhWQ8c/K5ZjsToWfdlNqrzJJ2Psg+GszIzwyLz+fskas37MunDol1x9/tgeeA8m9ZuT6ym
LnWYFX+81HuLVfUwFvFdY9Xjo5gYgpLl2eRh+BqXKYhBg22m87sUO5rn6EMeEX7DLYMNrmVFp2Lu
M8DrmPkrv3xLjOuC4gBAYqgRLsa3PqrYvma1m/1N0uUKIOJTuqlLDJD8qRlKnOmUvNtoSeI3N/wJ
Z4uPDZzl7Dj5aKdEAUlUCs9/Qu4kWB0508mfkDINIwjH1gvim3bCtksv5G96PRsS5F6jkEw2e7G7
56WTIeUX+aaqD9tnW3nYIe06YO1W7Qi11md3La4zh1YmWR8y/n1CFuo+XqUIvd8mWM6ALMtVohDW
DFX94En5OWkwCcz2qeX317ULsTEHQjcTk3EYhlieprlbSNnFl1qXEdkEvPAUMkgWgm5gKQkoL8W8
ZTn4A2kp6vdlUdE2c/mgjFkmgGx69rmzAwmqpkUfsbpCygNlcHeKfTquviyKe7f91PlSnv2RbEzP
T5/lWjB0fkjJOjrqJI2KNmXDDBGXj3/6fZCDwunX4nX8/S90zIexHsipBUk1cetXJK6fAU5GG248
H62YMQZMBS1eEcnTmKzVtnpnpgg0o0DwQ6sob7I5re/HOnAuVvD/MXYRiYPlF+4ldgfr0bFtoORt
7h9Ldm142eV8S//f3FJmNI+Zco+shZYvq1L0QYHnXytXZudkWRDVs6i/oUmfGM159hNyupqxSuTu
gvEfU/v5lJtGw0IGwyPBk40YSVFt5RdhBfldas0Pbk+u5jja/sEqw/HPaF/i3mRUOG4CrycqDnZF
eZQj4Xlg67+c29LGh5clYD+QDPexGB9SDA2/G2gNz/wkAibmbfDsltred+UasE1ffLYSwTHmIBD1
6poTcBA4wGfKoC7zNpFyXkpLQKj1g7u4D9dEu3FDddb+KUdEVBVXZccH4zQ4Q4l3VgObRcm/nPxg
jra2qcDDhAbevu6oc63p7DOA3NV0HqdGNz27hVYRpNIMsGiJf+mZpV8HRZ9nKUYb/SgeUIGSUmYP
8UEr+Rr8LpIjDJf2DMKF1+jfUCcHdxLeNbGbwyjlh5f35uDUSFi5Ejg2bdhgcVxpbuI1ZvFYX+wc
p2s5B8+/t46Q3htyvNwIeqmTWzmM+1pYoRb660M+xemmZAQLRkS8iGQYj7/P4s55xy8NFsZ4TOLa
RH38/6vZfxFT5zxEIVrFGbM/LkJ8dyE+FZ1GuAfdJv07KkL6wmE6sZWpNmxsqgfO7PFWz+y9SemE
F82OKgXmIIISqRrv1ZjFmlil8TyyN38TwoUHr1zguQGrx7Z02eYHyAu9gU1flHNNKNVve1eRfMAE
n1FU89WNsznJGIhxK06/4003kPU5HTw23rV8iyP3TQlXHnoHDVDL67qQdW4i/15PtX2tqI+vjQr8
u0JmpyDnShwHeDdFkUmiYezirZC4tZY8i/84JkMpmc1Uwwt+WPqf/cSPuYv8ZblWHukLuRZPlfGc
h6Lt4te8eaImktumSRFiuHl2T0k/7HsD3uz3aZ0gbBrs0NuLeRHPHE8/U4VILxLpshlDz9qGY67/
xLxbc1wsX+0CJZPKq7p3+xYYRAw6fXGEdRxVQks5ygrfFg1u1jrpfZ8M127U+t7kLRs0f3gIgnna
O0PWbFTtJNtucuKNSeA4/D5Ip/LOmZ10+2pu/1PTGB+mxqVxpWPCcizyd5n0iIMzBoG/T1ssjVHF
WMjSz0Omyu/QFu8msjFAJbB/wrUcz9pl+DRNRaHVqaPOw/IhiKc/LN/jU9nW1SVEpuAv/fw4KG9+
9BjENrjBRRT191OBFKMognJfIFnacEhCfAwWdY7Wh6ws7W3cQb9jqxVfhubi56x5TTIe/Sjg2e9D
01H5djkX7BC0DxHjmcLGQ1en2tzHREh7AtdMOLvjzpllux1a4TzNBXjsOKBXrCusVktli0+b+Kd2
wesqnPjbr8rpkqP32Iga6lQxNi+eCs6xPQCRW5+NTYWYwsq9W+OF82kB6hAMzshK3INjl6Fz23nL
TNzf+lAkw0eXmPSkTYbgzZlhrgb4xwfZw/cKy1HfjsMEotZ3sievHPOneIDj7jZ3gSlfh0ozr2WG
ftUZmzerqAgVZot5MjYtQm3bZLTM3U3bN/NzFS3h88Jy9Maj5z4iYwif2ewBAxwmqBpJc8jTENTh
4uhnd0Fd4FX+v2XQ4qAh+bJdLji5lKhZCQ/Fm1XYBGGZdvxiywRsAU5wNRVsE6nB1Fyll9+vfh/q
eEkudCqvGk/ErpJ6t6Ya8OdhwFb2U2glzDxg+eyHPE3+jUo9uyMlRihgOcTxur3LG31XIRzJM7/k
KufZ778v4gD7sNIh8Wh5BYbdeAerg8eoZXVJHMiexqrsp2kOWASMsnkpgow4vhyMSlU5EWPFwDzF
vCpZ6YhzkhrzpLn8/EWRW1VZRzZh3GE0eyzd/Asg6ti5NW0o6kCpzhqRnp14IBkWAMohg4BldfiN
5j5NBrPXLg43mDXJtc6Q9hGcrdG8w6XnLYRF6GcM6JaE/e1MkA+6y11DAPttEjcNFD+WFjuWYlBL
5zVxKEwPhSDgh5E+O5XBqhnN5dNuDAaMuQ0+YG996BPH3roT8sm482BYwff36xBrr8VsS3Ql5O/F
rTtOBm+6YTInd2Eft/ekg72gQ2iu7upL9TqmKCadProh1KffTxb7+WOZ8g3PKZdZ5bsFEpn1S9o1
QD52EFU7WI58vJvsw+fDephLFV/KwHL2Vb2a7NfPJ8PycS+f2zsIHUxABMMkWAugKH+fLxEbceOx
aTe2xbnnNfObGjxYokKCyIJWMMyDgk7AeLXXiKFbqoOy8vdpE0roB3DmMIDcBoKoifBkZHRoWf6r
kQRUtDU3jdRPEXdExMC31rBnCcEIYY2nS5/UVF4TDBdhwmZ24LoFx1uiVGtnsbcXRaJqQIRIgsAC
flz33k8MEs6s5R8m2/oqUVfkpU1rpyXZJx+Khcw8E3YxDUckHBpDpa9JA0GrAqmCUKF63paB/kCb
QyrOVhcpyGvEWPOnx4C3aiBZe9ZtqMkV3Br/I+tp9hFxh0JslTo1Y3Q/LCO5Lbj1fQx1GiOv592H
uDNJGB4+avHpDs4DK0AOnHQrmF+SQ34X1X/gI2JwYmYSMWlJ201gTmVmTiPMHzV9xZelO6hm2QnA
O2PR06ajz2Io3MVvEjUtm0jyKVQqti0GxH1AjbbQfrRzDUCDilOZW838Xy/Bc7+yTtAYdzFjAVK+
onHf62/ZzafgmIkSPCPHb5nscqjZ8WTf2FG6sZzoIfxrCKlQC1Oy1yV7tcUf3AuHvjiJ6BjbMSk5
FpT0FWD+SM8ejMsp9L6hls8e8v7LWIJPhbFazqdw+FTucI784bbn7ec2ve3y/tvuzjZaAP9pdsZN
4A2bbBw2UfO8ODORFPSqiFRd1tWDbGDUwnaxFjy4FhUrycRUDZM/ngLh41bO4aeiJbDX+Ck22wUj
4BHVm42zd26h9giiS2k0Mo7/Qak7mTm3CgNmA0YorWCtvMekkgxAv01PE3+X5px7/OhuDREvzY4F
/B1Uj/AaSxZ1jDVjlW9zyWi2eckEiSwlqGSVw3pyrqHoLwtzZkJTyjXYnIzxlMmnj9ZuKo4omKzI
/2RTfXZxTLjaSQCYsKrR4bZdcDCTtxhZjOdy/9anTyE9B/J05v5L4nKNP+rEtKu4Si334I8UhFKH
r85UH2cyNEvL2YZ5hs+PKwx2klL/FBcLUqh7Jm87J3Noy6ybTjoEsh7H+WvOkC5GyZVsmYto+/+M
ne9VlrzONpuW5JIsZNvgUOk48UkzKYtc3Lb0lYnujwoaaJslAG485ML5H5972rT8QyX2YocpKVru
U0cQM/qe/yrNjYV8piJKnHveje3ifGFxZY3CDwRMWBvygLQHGtZ7CIcCdkOvtnLa+Vyzo7LuuT/U
u54be2XVx6aztvWMSBVZgHFzcsrUDikLqA9ZPIY6PqUB7qyYcdxKaLUxCc3pCdzAJoqzbU4I87jm
NsT18+Q3x8wAq0Kvk8fA1mCkqZXWAHcQbZufYnsu8lMPNVNrHIlRHZ1WksPEiYVI/IQ7Ym+zgGDi
ubwl7NJZr9yVVUrgsWl/sjoBCxK5n1Vj8X5MIHuSc24twKmiQ2AzmpbLo4eaPPANn3qOyCpK9mwy
D02ZHmtuMJ45sNU74TPZiY78lXx+Y2mMOXCQB78hMNQ68T/L/68pXnRk9lXrPIgN1QF2d2geCYQg
aH2WTH/qPkZ2JR+mMkBCV/CSET/tygsaQ3jAYnxmXpFYxbbLqO0FURDdQFq8DE6FW740C5IPWNMT
lxZ6YcAWuERbMMMJfyr12HtGLuy4ICYHyzA7RHkvfLgAVoYtA84e/+RiF88xjC2dkNzNKssGjWEv
+s6dg7+FDZRk+jPJ/+qu+jJLcYxKLktn4WzR/k8CS0+XxF1ZpK9FC+QqZmDNP4ZFqNLEPmrB9mXv
82KBtE1BKECLVu6nIp7B0R7roOaaZaFFoRXdoUDdeU7yyXTjNnEJAldy0Lcq7Xc6b2EujzHLLuZ1
mNBTPrYA8UTE6JvkhADaa1N1XxFD2oNeOjhG/j4YK8C6DlNeli89GpyWJILQ6bdpWl3cGnWOFcIk
7g6VBK8CJc11yi/DCYT2e9+DFdIEAnFb2aVMcTiLlWg/5pjOjU7Ba/KzFXSHiDW11SwPEFbOIq9e
u0o/lEjtuPzPmZAPbmpvOhLrrUlslmpiphXcl4H9r/DIDcmfE03tHKeMayA2w4aUcXRHMu1hdJ03
pbq9T/LEPF1RIYZt+AM7eB9MrE+Bgk++3Atddrf4XIFzs1VSU4MuUTx4XEStaI4k0P50fMfI/SG6
wBwszU8zeVtOIby7Y/6FW7neYNRhrFg5JzeJnhaBcDXNSva1m9gFxzgHN4sXHztGgEDVN7XrIvIb
2EZbf8YAlIfPemCUFML5itrWp/lfUpZMYL7axzwuiAPKKKc4v0RGCtlwiuFQ5RkDgJLYihIoM5O2
mxRseBLUx7bJvr0UWFrb36bpfZn4t2FqUF4XLxF8cjnC/1LtPretc+3ErKU7hqoq3tUd55Or/BOH
7yOYAYwySOYdtWWy9Y9e8DQLe9eQLKfJ20YrqGr2FvHOjq0fJfpz04DlDZKdnP3HweQbuUyHwp12
NtkRM9lbfWgxxQjtUwSyv5r/SmfYePHP7GKM0sU+K6OLyoZ9NkhQAy00pei5IX60Ri85SOb85Aha
4ZNonEOMuvem0CXKBZixJcldbfBqz5i46/vSZ+gBGiQAKVRY+dnBQGLI9sbR/TSt0UvNtB0jLppo
LDULgfnZLOKP8TzAbca7tpmb8usplUS8zUuSfOo10a9xpoPDjmcv+rtkbHxS7SloSzZtG5Hcp0wo
e2vh2y1v/YjEy8bsa8V6AwKipzJkOEhvG5DG6ZFJ2lbiNcBi5chl10jg+HEHYtrYRynjtakji4fd
fJIHt04BuBdNCRkhTROdGuc1g4MTYzrtkmoLj+Q9pf6suII67ijN+FY5lDaJfeysbJe04OGlvetB
XTuQ2HSmr36VkB0QkQJeH5QVPCIYRiSdoeTtd7I1tx1zYceGUamqz0ESDu9Y+U/nQcfMo4Np8Eqp
iw25tFZMtNIaHtFTAVOoD8a7RKH9Sbjh4a1HYpXih9RDdrHH5Nnz0LVwPx97qDh+Ef4rCFKFRwnZ
pIwUU0w0G0RO/UxBQ1a6zLZj18zHHrnKZunMf0bzLi/sv9ivERpRQ2hXT1lYnebRYZhF7FpKhRQP
TbEfkoa0M7mxWS4gIHQpQlNW0ngvblguppcgqO/Kpb0vY8KKsAHc+hOEQCt7bKYa6nPhviWoEcYK
aHLrILeaGftWArxtP4AGtumXDV+g7Plbe/VziWr7xrDRSybrGKZTA729oR2BQpaCoZxn0tRMxtrb
C/rV0f3jd+F9MNo/aK9q7KMCeMFUcHrNxJU7d2JAxFDbH2OUvMZd9WFP4TMpN5UgDMLi8zJZHFAD
dvzNNCPTquU1L4IRXGFOCERQnUNki7d10xIPLJnTw6RJOvUXLXly+9Yz/lo1X3+FrwJiGE8RldAm
Ezh15p7NY0nUYtsRl2FLEO7tSOOZQvvmqoXNMpCRSdpT2GPdKQgkxGjElh+45DxbWyTSxOkJg1cJ
HrKP3tSpXYNnq+bPIefZ6bqvoETjbqVq47j5AvqVhrKAqi0j8i4ArTWoG5iRUAB5U5KfWMVNAMsa
EUMuEoRDLqb78IvXQFuopGZU3SX3I5OSVhkY2721QCnJOXyPErVS/IBMiu48NyLfZK7b3w5UX0g4
IIuGgJlmm31WPq+JXaxQtq3t7KOqpJyfI7IKWHVsVDxt3EK9ratkd7EJg82WPxNT8D3i+I+Cv6xZ
vwcnWR6koVOWJv+XpYTUqEUTS3NmoW6Rg5h/VoxfboIKxjCV7rzI/2xoYi5JCb+LuAyRXbNIgRiZ
HX722bskPiBlpoMw8Fy7+VJ2QLYzP6PS8HMoyWbTadAxzgoVW6zhq0abH3t//ekuHLJXFSfX3/+C
jTHR6tadl5Sn2i//GxPz1JJJWOcenSGjuiwJObusVeog0OxkXfhhxd2uZ3sGL5cj0JY/zaj+cMzB
SZ6OCDcosWJ5h+OF3LNW7zvXfExOMjOzFS8BZh9+eQ5ZWHmv4xQgIXMKl3Bhj9LNIty3JkydIom0
oknc2kp8V07yss7rbnwhvF3GsnYcur+tkWQBIAAHFmWz+HPvQjE/OtWLPQ1E6WQtCerhtx3T6xbR
g2PZ70UApa3DdnFrMWDTQ3kKRqw7uOXLG8Fa1EdjYGw9AOuE+aWxuuvxqdUNRIKIBB48fuxYL/mI
FTLruLAb5iUtc96BfHqvjikN5nerMsFtMTkTm9b0IgmkoxIpNrEg3wSAyIry/afnuKcJn35q/6tx
BLglKWFkucNfONw+s7eG9Uev8tciY7/LUudTIXZGKYCo13YtRGQpd4HA/ZoLQF3k/+Q1moTIKpNT
cQ18lpojsWeVmzdblZyyGgEIApHopvAWPBaIs2yt7mu3emT51IIR9T4Bw99MTQ//cWKxKC2P9Gi1
gScf38YcACVzfCJHqfVcM/6X1//sojFAmxg81LiCb1q8d6xPcNfPp7qU4N1ZWISuRSCEIKnVSurN
LARG5PEtYH+wMVximnNANYSwMXWhEZfc1iugk7nTvjcRxZsbD5j345pQghloqnxlb457SH9Th0y3
y1fHLpiupyXCsYq+bPufnWq25fbiguqTILDb8GCKdOYbw3rTEtqt2vq/sPLfBrzLsDs06EUqC2Sf
JI0u7nX0UGuVL0HXb4vHDEoYJn2OGAFmK+le6pzY5Gx8i7xH3XPH9MsPpRL0IVpjAZY55VRVQviA
I20GSuzMfggsyUykb/fgCt/bQZysjDk7c2U846znu8A+Dy0xBdh6rs36f+2qW2daIaQ448d0JS5V
/0mf/j13034b5ZzJs0Lu4TOYgSryMMZy9U9dBSNcldPRNJ56xLWcpubehAE84+JumRC4IgKw5PQ5
4a000XgZUlDfdntcw8etwHuQQ7IVSXHIrOo9sltS0wNzFGSsMFTd5+Y/Z8ALo+vVs31Jx9Vc4hNo
PLjDZhFhtE4WACFjtpXt+JmV2aVyWIZ0+pNT0mzLUT1VsY/OEcCwjGhhdfwnjQKHARkm3iEgBTeC
Ldek4cFvvQdVzVzgMM87zr5h/jah9UeO89Hox6aEw9vg7sj957S0vhSaMku+aocBhCu+Y0wCxte7
IGYdH6O+niYmnmDPEqfD30AN4U6vmbBf8nAhKWl5wk91TjEm3kw2n5Ew561uluHQRy7ZsiiKrZxG
tWq8gwngY1lc7j039Ym228AZMXiIxrmxuRszVfcz7wlXy5cq5JMKUdhix4cN3RXHqvCcDfDPGb7l
t5+xmU+W0WyaaXjz6/5qR+QrhX79IerlXaeXofSfSqpEfBeWy2clIBR7/YnairCwPkv+egLqGIgs
bGTG3wMEwrIkrGdRsEAGEMPItP+g7UFV5rpQl0m9t+PiSIrTiIIK6j0vhl2K16wfP9Z/UuG+We3I
TInpmfSf/ajejaN4w661jWX6Nbn6s6pyZHWu2gUWGhJjiLbLiVmrzTkqix+L+35X1hx58biZKlqM
358hKbFq1sNjgpiy6KFyThej1ySj9XWmSXpOOuvoDfoaGvsyuPlxTshETsuvNRHNntyHmMDMbhi2
XUqlogRpFmUdLjdo5skb5t7JkKzOzItV1t8u7yzeehnHpNYpDOXctJ69bLi6LlmTMIyoR0hLoeEa
TwPJ9twZPSILaHBc+xC2j9lgxbduaf9jAQE/uzpYSG/CJH/ys/abeoMx0vKzXuQ9hReMcbejQJo1
rumK7MSm+DI6uZhQfOs8U0SQAHNTI30iQoG230+0XBROZguFhoF1OVwbPm9ZW32JkZLrf4S9WXOk
xhqt/YuIICGB5LbmUSrNww2hbnczD8kMv/48aMf3nb3bJ+wLKyS7w6quguQd1npWkD3Aidl1LcMs
MV/KwGeSUZ7L+j2eRbfGAIXOJomeNXRbo5E/l9doFtZf5Bx9FUFyhCj00yO41x1pRkarJp0uB8CX
AUXP7W4jyH7p8nBc9UuA30ztykGc/qW8bezAhODjksH43kj3xAd6h+uWDMeQ0PmOoIZuGHc96Rjc
4nsU3ad5BugRLmM52UCpKwjWZs4lTai/Y/QNBZafjWyhmGKX6a3OYYjlX53lkvb8lErdQiGeXkel
WDP3qzBvSZk3MCHYg1WsWsehd3Pux7T+LXCT4aq13q2R3RkMsX3t2WQ/QVmNJYGaECPeUS8wCCy6
d9vLfo8OpgeBP3jdEqOKyXvaIaca19R65x7xLDu6i+WOFysJ8PPaDgFtzI57k4jLVvP5ZBah8b3b
3mfM2HvcNXBtKUMLCCc64J2vlHkxiX6gYVlgKRWQ+x5cTmoyXqsgLlJ4sdlG4uOZPukvfArFACqr
7tAhWgRlwDUwNlNPyzEOwY9ajiTfJj9i4RZEjsgRxixwztln8yH1TNwZPpe1pMdei7BusKJ74ZFA
rXrwt37lD+S7nQunAdFhXcMmvTlR/WWFfbDOUPFtwk9c5JJAFTDphoOAYED3MACHb3IT3AolivKy
H2FuPJQdRxHBW49I2vKqlYyt77246kl3lMRWk6Nm8B7jxb3LVXIbuoXG52hGXfI5zZS57+JB7Rpz
XtAatFfT2L90noTEXAq99Vgxn+3FBeEY7rEs8+DU5SbBanl/F82Vs480DxOPdEzQSuTZMu9b+/kR
awMNUmYy9GcdiPywjfcOQmLT7Mpzoz+ndHEm9NQHfsVvMnLjODaABMeO+KWEYJFZEl9j/uh9CXjS
4M+I6QAuhcyslqJORt6DEoG5NmeLrLpEnCuY+gEUiRW7KNTlDDtHi5SQ3A1/JSxYV6rEcR0y1zOB
cDo+y2ybLYfPn03d5isYadw0QltKrDzwfgn1zoqfF/cKH8ZYm2YPID6X+9wuGryVkFk9mX+6TfCK
DhcLbziTIh0W+ykbllGCQuUG8bVsonvbR3/QtXRWlUIzwfauemRyZW27ZvrVEsGHEWX5BQn3N9ks
faVgIgt9cbQBJdxNfqN1O+mCDM1Uk2eFZ2NVuDx3m3E7jQMKekAhK6uKf5s5Pg1dvNiTc6LapheX
utwGJL8FlrFvjenUlCbCrXR6DaGurMb01HcUPkVE02U01SO6UmRtuMw0FyKIoYFIZIx3fdlTtiyA
BepqvI3Q1K30GFo0XgY4UXukFS3w5ETQXCJWqYjDKamKgvDVEtdRXwQHX1qo8LO3AcE+3hHx5rI/
lvAN/JCML3sCNFPCDmA9iMpFjnQpC13cCmiKiKZw8AJ4owvAPrgwFboKdNrV7IXrm9sTftvm6Vcb
TNDJozMp5LvcZJ9vNw8lnrbAVhe9WH/45aJfpgjM3Zxukbu6bcTjhKGSWRNmzBPRTjkq9Xgig87o
76O+gWCdAixEgcaa5DQOXo0WDFtPlIpNItx3bPU/VNz+pjwksDv5gZ9g7WBSjGPWFsSRcmJBFC3M
vzz+buRxZKeuQ+xXzBXmekZtpoXHKEe16HVQbRxMnwPyD8gAN43qdN2SVITgbPP9X2MhfjJU0yuM
l2HLBqwOWbDnQBpRRbobF7bWbA4nN4xxYyHInJeHU+GFHEviBe3oD7MkTSWM7aNbJ18qXDDm/UeW
1QehCwjJ89YkTgxB2V5SJ/Zjc9W2vZkJSAMG/yZrggPoHvGy0pvTbqNjHp/qDHtvMYLVFckpZ4jI
bTB8eiCSA1wDlmSo1A3YbsuIlEe29Os+X9Iq8RmtaBv8ELOu+5QXsbtyPMIWZ4LnNe7kkltFNPWT
NRMz1c3AiZRDmO443JpmD2iSJFUvO5Z9+pQW+Yu0ECcayxs42Cjaef7CKCg4euOvbAaa26DpxGmZ
PMwFuRitRX70fFCOvs2iMsC5XqrU5AK2GoxRRPE4bO/dgf+lMNvXyf1p9Z2/qlvvuakiBDkZ+xbp
G1AqyITmnguACwbMVLumu/RFfF+VI4/VcLoSDWU22RPkvoi/WvbYDN1Jt8GZYRHKhVc/jSgP8No4
sfcKD7qa43sCZ8+G1M9VUVysEAt31e2MYebNGKA3eV7/Je3uE7YPvV/CKKY2fBJ8mBYZKp7ZNra3
xhxZlFPUwvXwlm2aodWNKoJ7vI3w8WabqNf3s7RakgDMVxIdle+IDRY3Arh9qmM4tsodrzO178r4
lBmFXom3hBE5mPYRaT93tlsRLqTG4CNRAAvFgz3AlsfHRiAKoIKV+igks/gkhoIV9guwemIOzsW9
rNhgqjvoY9ntMZ1rgsek5JguxouGlXHSvveAVee30NW1VdNPcDT4vL3npGE9xzoHdWxnH7wInbWc
khiTivcFYeuFeHWOw+XTdASZe7VOXwG2sVPhAFgpTjiG3AMuHq96xp392XVhe6xIQgoCKH2A5eZt
Emwho6otBk9CcXN1aKrk6lCC74RS+3KKzpbNRGlu6ZFyVKr6knH7JyCqVkDwxg04CmYgOxUGd6Nh
nAaP6OvZE+91iQfaYjUZfaZNc08ZnJJfQo2UxepkDazweHLzaHT3lpO/uAm6wCG5AZXZIIy4vRWF
IehdK7xxlY92gjilPMSh6Lf9e2qS3Wa1drpKap3vwmn+RPH8nBc5ieu99TNXrBBBovKpC96YoaSo
UO6+r4A1DTLalkH9CggGXRuuvXOBJQT1rnHkvtvPheYeCJN21fPowgTGfHgeV67t/sSmupWMvYRf
HHwsR6VtIg2YvrRiSOuST9UvFtrWrm52PBMp5KJJiKyXRC6ZNmn4zrDqixt2b4xSb/H69gytjqXt
6aMU/VvnJglpzzXOAFcToOuR/LPQr1tE+m3PkkVAth5SxolY1ldTCtcfydPHHKg3LS9uxEZadBlT
D208qS7DaJdQPlSnZppuqiKxxvdB8/XRA4a9ZYIcPM/1zp8J76wGHBcOn1o+Q8U26rPXqTeruA8b
LqGhZPpUm9wbKF1OZa+umacIvShskIboTHLNEWEQbwbRjqWvnV2NLCZHDYI8pCR61+bBm7BdOzyG
vM2E4H1l2t5+UC9ZmMLQVMgq2sr8shA0xSnBfF5IIk5HmMuCUQrN4UVZ3XUYmrXX81scPwSv7JFe
a7lwnGnFRW33K1fhcamFfsd5Qt1v9Q89USDAFcstWdJvY5c9+lZ8Rox1nhOqrogsQGEV+F2hcq09
rhkkowwZw+tUkVJSJ4xQciv72fc2Nmg8AKy23RAtJjAAq52evNn11r6+q6voYVA5rsDmVeP1Imuw
57ou09WMGAKfb/sJu+bTmLYa+fMKL5U7kBFq1hyMrUd080TO+vSaiGzju/6FKvwSJulhbqNyXWf4
WTLAUpbBpBx/UXACmcsTO6Cu+P7fiOxtSsUzrgRqdre8zqH1u2NnsY6m/JPZBiCm4W6qbWDYFR6b
eNCvgbLPqPLcApeuNQrehVw8eqFA9MrAY0jP8OFgxjHMpuJsLxEDwVUsQ/iJ8clzpjM+cjjYKaaC
TBjI8xKoPuFbVDaKOOzTkA34nfQbC8H7qTZ+oHmjK0GV5L/1ONMj339EZvU1NN7PCj3R7Mu/wo/Y
opk2JuZuGrb2YFsQ88a926fvAu0pOEauA88CIzw2P5bwMATj8ZlQbrVFJx6s4TVZh9woEyopZCsh
kTJvqebKjC3/OXQrSqp27zQ8XyuL1ZOQ3V99oV61C429iy2TWtLdZT160BR7Rtc0P3zW9EYnN43U
D10//mIhcjUBxADyORiElvIaK5bT+uBYI2G2dcGThiZATt7Z1BSQHbhhvGzjEh9h0IXhEkOzoxG4
ZE6ard3yo6D6H33Ns3XCDW7siwininIb3odE85Axqn020jFHzJFkq65NZu4x25KA50sCTkUXn2qW
2QMd1cEMqydXZzZ1eZYjCYJPNcQ8rdWUbKzealbaZDyIwHDDa38sihKlYF092ll5F4QBa2RAO0lP
FnuQGcQTx81GEKuzDn74HsqspAKIDJg0oggur1XqA6cInUXY4t6VKacKV3FFEVbgMZ3qaDeXF8ev
PsdqwFJoUq3PojwyH2Vfq6Dh+myG86a2tlPKoZq24V9uhz47gM238vNbp136zRBtId571tIO8Pex
oYzP0kfTUAA3tL1Y5Y3V+Mg1xmFh0cFw35F6nrWffb/k6KU8mCxJOVu2dsl6yPuhPXmNXeeu1vw1
Q8PVe6s3f2KcXk4ZgvjqEAIJsN1ijDdtz0QRsBkFopAnsqRfHbCPbJUt/poZ15uBHnsV2CR2V/4h
N4dfnPwQNcIHIcie8nN2FrSL4ZylJ3K3QwKemhgXTTLTfA0zNz8AIjTAnbiylTlwSJQYP1Z2yPYa
nU1FKRzo+7FojJ0bevlqYQ7uzMZtri3s4FWHlGonkm5fElG9Gdsu3eQjBLNQ3w25/97GItqgCW9i
x98Kp2xhBqqZ8Iocj05ZHhsyGuoEGYiInmNfpiSLLLmhvOuBYaLCSTVKayV8RuVjgPpgJtedIZpf
wF6g2DIgeHjME5l6ofqpnzM6/jMPl13kZE8GBOS9MBfbztwRsewEsOtEzLQJq5asnm0GWudYm5i+
CyvbppokhTBxB7I9uBZir6zp+uSPtB96sgklUT9VGm1lxGraDJILi79SDQ8U8P7WDh2iZOaCnJYQ
f0gkHq1IToe24TbAmALVuOuQw0tCdNNspr9RIUS5+r4QFdvhgelCQHHHau5Uqdy44+FerSefhNth
6e2C6V4WrJcTljon6oFq67TghS1EaF4eP/eSAQYyeGcDyEZswjb0VrnoWa0KUGWWcaS0Wo1QeFZe
0xZvSBU7RqtQovpIIvxrI7Qv07wdoo8RqfkpFQB/qbfXiVeF28Cf5zP6a6YYaUbH4dtfkV2KtSOn
jzgr8xVzp3EbmRPWlqk8u8amFXW0L7KOSzgkDBhEH5k8XZS94JBjw2Gn4R5FfHcZFYgKpIlBsm0r
GEoAPegjWow9LGjrm5s786oSlr3XWJyPRgPxVbMsfFHEAPaedWfMWf6bk2kHV0d+JWMNKbfQA5lp
6c+4JkDJivjTllUy0LZGdj1+aP/nR+Q+pOK2EAaBU11zYaSPmb7JsJ7eQ63effujGX9rIKSX/xBN
U/2OX9/A5/sshYlWnKfxpddRfoT7ykg5LdW28shdIBp5RHIQQ8MOSv1qeflDGPViXfP/WotKG/ff
X9DRZ8cohT6G/XaFPNx9YXVUbeFj1VfW3wzptMOlUM6nAl7vpZ+lc7PwIQObSt/NZP40mtm9eEmG
nDAjrBXHr335/jInXoJUttwVgXyaGiJNoK+gM9NEa8/0iUPhFc8G4wZXq+7LvyHUrn82S8HoBC22
XzVPgKFSMF1D8GvwxH2Ab+KhG/wjaN3prg7AXhXNOwUZAv3etV6M2gsO3z+mtrXk5iJ9a7p5SXXh
IWPZANqp1FtvlziNPkxuJhiPOldzSvWxdKvx2gdZsi7arroU0wCeTRLQ1E/oVrG3fLTp2Yfp6C1t
AbtqQlekqS7EtTQHj8cBI0Oq8EHYxSGBqbNytE04Tzs6nG7FR6NB1wAk6e7ELB986RjXsMAEV45j
ehXNsMAYQ8HOQZlXvwzAI9jBexRAQUnTzNxUSV9t8pgeuYlU+FyRM6LnpviaTITyvcKUZNXlfGdC
oz4xNe3Zf0XqjFsCwWtCKA4wc5C/hneTSa4fsmp+Fq4LtaDjaY2HQfDgqsdk60Dm3JUWspvRiJDa
jbBDSosxRGdn1HuJt0NUVd4nfkJasZFAPlOMyH2d+/fdwi9kZYJ9tUTZ5Leevwch9ljKtkEvp1Bk
VqMmP8lGZ4Z8fYtzoGQhPqYQ/kP5szPK/M62guxu+P+/C/PGP1J0/Off23Y2HwuXI9Irx+yc5Vi6
bTNr3gZmmqlok798tsN9u0ZWoM4pSJgtx/oCl6m7w+wiLwGDmz2WiB+2g25hcwdzDHwjknvfJcbU
JTIvAUszJdFIRB4MnpzBAE9+RGwLb3QApvMiIh5rI2vyPLLeVICgNGZ7TfcZr+smb2+YVqojd72J
GOZZB215k03FwGnhBIfJ8xh6Hr8pBm5c8pep/PLBrIGNSmdEa1pW/JkGXQRI2q1BF3XNW6a0/sis
VdoB+2xCsbLFJjXGd0na8N/LCFh8R0hZMI7TzmvoKQcQMqGRnBIeNGfH/9LRCKC7deLngCmhRILC
tmooNkFHdDSed0eUnOnuGOx8aEvMi0RxDwF8G9VmtxvNzLviAY7XtiCLZk5z2K4wIDQDIL5NXfdX
FGZnHIjTwbPz4VWNUKmqSU4gj+fh1XGMD9CwMO6mPj5CKas3in7gZSqnhTDXvvmDMLYaUfNepUH+
hoDSTSVyRnOUa9upnZVOYLOk0sdhYvmHyrcfnMXuYmVlsQ97uo/GJ16zZhmBJWGCkTEQCca/OvcN
iMNkgh2Y9MZ08QK2OCKYNuyEwpOlWa8PWXtsbZ3svj+edPyZ22N0s+L81pRBc2dlBvEGoWs+2Rwa
G6NOy1s0EEmGJA0Emsb3Ac9poig9sLkP58skq2I/GBZS8fHVx/j0VHSsUUK8yYdRMknxjHTcMMDH
NDgE981I9FVQGD76OwW6YciabRc66K46g3ywejiPKJ5pRwp2goF3lTyOxvglhB/3SJjZCFbZ+qIu
Ml5EzOvzSFFNTNPYj5JAzDmlnQmmT11twGQKNuT/nwHUdLnMHKXOTbR4MyvryfSQs8xNcwDwhHe0
c939yJD+SLDTaUI7JqZgwPeL3sgHIn2YwvnFx3O+N93ROzM36Hd1Sv1dYcvIlO2vHXInZtnEV1cW
70Gf2k/OlGIxM3C6Br6VX7Sqiss47uYq2jo9AN723nqhLWwI13LtcR8avX8qlPRxoRctJIZhvDlB
hafCdWH10SIjitzUQcPZsrSxNYKshwHzBvKPqWBDRQ5iqBGQIgWKRp5rjm9tHZNRQ8CWGknNVN6l
2npCX5/uv01PVYFaR/rMrBa/b996zX0EiqskaapezCKRTRZ7TzAGRluxuEpZZbazhxJfcgmUGaEO
fljtHfzMbFXd20L23Lmi581tmQGQQ2yA24oSHj3VyXJn5wJXxaO51uyiFzeS26X3RZl4h3FiIj53
lJ8yq49Q+GogpDUDDJTI5sFzl2lajlqo1z2pwklaboeFsWDRjK1dT/in7x9RMR1reJMPjlONFy/X
/bUwy+jCAHKNyDMIzfZt6p3pGlZ6edcC84I9J9tpq0T9oIZ4Y7VIYIyC5Y0klAlHMZ8wTt9+n0Vd
f8YlsQXqE72WJQSZPISZ08V2+GqNxm8uRF7oIpMIw2wguhBT9cRs7yFA8gjeaBKvBAUd9WTugxEF
d5156dMY3w9mCfI785BnMsXUl9ztiz0kULqGBgwciH0InmARH0WQhVd2109NyGVlpeN0YaYyHDMK
HcSKNnOMhTdFw7NTjs1JNIB5naUd7vwuS9ctSl5wzV3+anYOMuih3dm1w1hJ1OMJa7ixY2N9Hyym
LkZ19o516e9vxlKnm0PNIMp0ovRNkepgjPN09cpNJ4wQX8gY7TjcLnG1YKf1yOujSyq74AXMvPcI
r9ipQv9pMHmE5VZlPfbudF8Bo+MRxTS7K6GSKX9nkjqy6U1sl7rhmkhKwHl1+2XVXnlv2O1hjni7
CDYNTZCCrsKX30+2e4y7cF8vN3k0qZgBW+MdJMTgW66OAF/PE3uqOw03l1bUkCdwYo9ZRT1kDLSW
Ts84PEvb4bnwbdBJ8dfcmM0bgkp0nh0AttzD6VO6KMXi8VxiO0bwkrX7vmWkIMcdfy/7+s2mwUcc
8NhFiV94pHulIo6u39/Fkg+PMYebVPFLK+PibDIM2SApyT+p/98YKF0mNn3tJOHwORrBW8+klqM2
TCEbrJQxp6cRisdTVzQeV3rGUBa9dVtAb2Vwc6ezuubxMPmwbiA/h6Ns77pKWXcjgeHrwF+MauQU
PEUc6nNXs4FwwFG1DGlXLpEij24z4VgpOhBCTd7BFBcYIZIg/yLD4pIHXwOT7tJvoZd4YUGKz6KO
iSOUuMM5MRx+AV2uWr4g/c2gRPQuBhB+BCtCnMo8yz3qFyigWfn1n/N0OVTbsByPBSfySsfw3hzc
kdvOU+4T7g0oEXb8mjuGw3LCPkiWeBt3kiGxmEkC/FDddXZaXsqyRWyCEIUprQass0hZ/JKYNt/Z
23OvNqpvgKgKYmRi8tELpvWQ/m1KX6gGyIOH9PL9RcgA8/akWCS7RX+pgolRGUvPj7liZ1V3wr4T
FfIoXDUfU+eYHxMyurWHhjerK7i+yfcDMXH2A8K+WxZ5ZAupoXkHL/gaT0nyJVW0d+t0vyieHhU8
A5JzkIVDfX36/mle3JFjXD5//wSDGmh881LVNYlwdaNppYucPWXFtjEq9HOXFBzGHn6xiJnMg9e6
LAkXxJThLzVTmIlrLqN4RwWVoqbLFdosIkdlb73UTJclk9OLH7nzdUhS86ozV61RU7Qbxkopy/ws
fXYi89bFSv4i4GdDI4v588F3jekr6RivMtbZIbrBj6vHgL1sXfMmLF8KJBHnEeE+lqoaebhVn7+/
A3dJkRCPwGv598SBlPaHC9XuN8o9Q1q/Me/8ZAEa3HhsBacgUsG1EO0bAD1zIUUF13GIWha7pbMF
i5bcAzPwjvPQPE/LTwohwMqXTb83F9SSmc5/MQYsXx1rWpwSkXtIvDh9yypQRoBO9J1soxcglzSf
BsT20ZDeuyK3l7IaOxeylFiaxsMkyMRm2OwizZa8DPYBAYS13GjIcYyy7jEa+h/OImqOZe2gZUzN
8/eXdPnOkItECOn01vZbmMszqwrPapyDU5j2S50Z8WaaTefwzds3kirZ5AjcD1lCLNM0aiIYk4nN
oc8NlOfOAZ+IuHw3EKJlv5RWuoT/P9cuj2kvW7WTmVzs3hkfJ/AhZoujscnBUplx+5BmbXpIFIHa
ZiCQHI7lV+EgEp0gdjyo2HkbWAauxOjIj5Go67SNoZ4EpThpy+43ZBo5H6MoEKQN3YOYhHPXcx2w
0lD9MnDrdpg5wnu/mcJrQnK8yS7w/vtLruj/3cRn5Nkbv1LPJxasEN0D1Dq9aZW45wq8UKhOd6ZO
me6RIPPDZNFtZszp0hT643dpWrQe8AciV4wZlpVhWid0JPlC/2fSn08fXlf/S5qIQ6Tf/0Q6IB7z
XFOQ6OA4fPWWvKH/yhNyh6LPurSmZg1Ee5iqvL/5y2XQje1jb2bto9EFhJ7G6hhm1id89oPXZP0x
Lor0zDr9IVsaPeIZBQsxPrb/+2Nplj0NfPVXUZ087cuvatD+xnEn9yzr1L/PFbtPuMXOcSzY7rd+
lWIECdPr93dm51N8xw63qK37kzEntBdFcvHp/R4pMH/WPFT3cdn5GwgXQAxF9xygrwd+Vahb4MEU
i6AsrnPjJUVPmXN6G0VDfrKS57aN7ZceDdrWYpsnOCGuRVLZm2xM1OafMzP+TPSQtrSFJyTVpoT6
YS6hfP/17g71HESJA8wA2qA6OLI7+b74zUDAwPaBo/Gff5v1ZzgUv86zTaIGqY9dpcw/wqE6rMM0
EMSgFfhJfsKvXzkqbX+WGgtTDPn+cRr8aB/J9rNqESA7NszLqd/Wugrf2EqE6jaz1j1VWtjHWGY/
qzRDoxBm/jFxSNixfO08VPOYLpXGvwRbuX/mE0rb85TjuVBgLNsz3T9StoYkHzxWA/3ab8Vl4M05
0TlHRLHdKIoB72S+TXfP52UbO947MJNV9TaVZXed2OHNCQ+5fJT1OodcgKOgNnbSdcSWrjxA5HKb
MtP5CFytNxWBRludRbjgZJ8eJUi+MBrjvRfp32bDLsRBJLweWsNa54HBBLXh2VO6cmaQQCJZopuz
MVc+8XaNjyLLvkjLIxvarrdZ6e7inNmvzYBmSxW584dgYOCKz7LTS51cQXGusLzSI5jOLm/MgLVJ
cpXC2VlRZF5ja6p2QwLntS7xa5p+RliC7jHmC6zz/3y1oMz+273PCJmNuHKkbZriz0DNVIA6EjZG
D9sVdzZfGD2FPqOSLt6NuPRwplKidrDw7i0gcQeznahPsCblhWpQAhYbJk/60SNNax9Uml1jxmqw
1/Skjebgq8apv7WgzVGDILgMs/mt9pJ5VRAjsOkKFixgc90TpW17ZdKmnkORMGFGTeoCHMY8Xd4T
+lwcnbqO9ygLiTduqidwVd3PDP2kxXAsvWvmRLyjgo4xXOrsh4WIzgKt0jvLFCFojOs0MWZQkXVu
+pxd9RKQ5+M02xLIK25YAO+tNrRXjF1oq5vAfEyEI+5HNBdVvYlUA2uwNM+AlyG5WqFxUnNlnHp7
CqHiME4cBsXqy1D+yTU685gP8YCbIF8WZOR1bePGnjcQH+pHvHf1ZsYgYQemAGWet3dZa6GCIbYa
Z7gssvJmmc0lUnH1IrpAPLa1u2bcp469jV4I08U9O7v4xdaGPlpWlDHBOzHPGfdk5lD/RPZwgBQi
t0PIesI3zIrnPibAkDPjKbZHpBRmJMke4DvkSd09T2K1ook4GEoVZ3Bq7fmfrzD5Z1SVdG1bCuFy
8Jm+I7+TAv/r+KtsW3QIziFI5+YzbGLx3fBtG7heNBg4druhPtiAcDEGEnhIKni+amnRtkmnA9Kl
Q++uNJxrDLMunvL3cEYIruYvUBrTkhUUe/lhxL5+mVpjAzOHPQTBMEVrBvcjySS5KbuLEb/ZIvBv
OOztTvu8YcTYI/whS1zG1meTAKzwTlBx3g0HmnevfIYvkOJZH4fR9p/fD2c5w8rvrOL/JNjyfiwh
uUQcmoDXlflH+qlJXg/0YdSKvgYCGkp/OhlDj0dJesZ6CId3XyBTCaJuwLIK3s5GS3iHVPbswm6+
eLzVBy26gbl5/xZl4YTGzpR3SHiTjUmAFRhC61eLfwASJWCMceNEfMxOM1XPvXsybfcVQ4eBZZ4n
T2yKl2TDKFPswIAZoF5vwQxWKcmqh8TkZjcEbjUdedkXJkWoUinxCjr1HsP4A6Ocewx8P8aSK5K7
VEan0ZTF70R0amOw8vqXEN3vs//P9822Lc4q0/d42/4oUmhUExEEaYkFhZ0851ODgzksP3WzJGAt
LYAz5MExE+bZ4py/0midyq8BwDtR7MwT1i7UEuaQqnjhhv1VJh8JRawVOa/IKaz10O+KroCi0Aq1
YmaKJ9YL/HXlKWujSAs6uQNOmsacZt4wJ0A8gq3Z7z6cukGHXZLbNPVkmQleIIX0Z+wuURQYx7KY
VqJuOeZAHm0n0WPj7wFTBUwO2M7Z+d6PfWsfCLUsodwfZWJ3F2FlG1uyETRNt3il5bgZqahugS1g
qxUXjEPNY9fHdxWt+/qfr0/xZ74XdQrHvCV8E2UVgJOlWPyv+zVF6GjKIazW0oz7y9h78bFO8Uu3
qX8udIx9TkY5u2vQooB4z2U4DZeu9b6yMoHlHnv1g8jqeB2UKftG7BKQuwf3gHr4X3Me/1+vlIC0
pWAFEktx9b+vlB0B6w6sorgEohH4TcRYKlrnfiKeA6/6GtiNXDqdeFtmG/YWN+6xJobm3p/NJ7dw
u2059BnjnOQT4ynbnC5nU6yJKv/nN/RvxTXvp7Iszj9lO6Z0l7DK/3o/gxyrWtA25TqeQSqZDqFA
KTnXm7AhSzPCCbGucnxc//xLxVLl/e/dwqTNsRT1Jv8I649TpipaWU/wMvhdeh/MZURfyvADEkon
Cc8Bwyt3Vp9VsFgAwRXzZB3l6HxAswL32hgWswtMm//yov5+9EmYVr7v8Iqk6ck/yrs+KevamgBr
JG577DzdXVOg+ceQ4dB2IlbkEIluPFZZ0iJ/lcdh6l7+5RX8rTh2OX59VziOZStFpOv/fhhta8LI
ZD65zhIsjz7ka2xtAUQPfpVEUrUvpcPoM+2PDFB4bEbjG/3moXeJeyFdzP6Xm81ZPoY/Piaf68JU
ruf5Qnl/3GyqQxFjZTF5KlF3jdxe74u0S/BpZd5HVgPGRwpzNIs4vzIGfYZdKN7AwEIvT6RzTY3Z
OwFyfXPzPjvSwwhGEWm0c0mVcVmWn2EzROzzfAjATiO6bSvi4Db2r8KJhpRe27aPFHyw7liEOsFj
6xTGb6WvbSOjV+Lb3mdrBF+xJNjQgBkwlZPsMg7de7WMOL+/+B7Yl9x1SLmGZ/hYq8bfJnN0y5gc
3NnEaK0Kc4zfZxvJo9F0w/l75P79xYjbX1LlwWGwm/DyL5/z3286V1DS8JylHaIL+uPyd1I7xtmE
UCEshmLJmtzao928KkRBR4Du8wYHdr+ydOVfStLOg2nMn6xlrayigiHJOz1EJAMNyE2Jq+rSH//8
+uy/356ucJWlYG7ZyuOx9r/XoVFUkKxmWgKNu+CqvPJhNptuG40afuzYsZBoi3BTx+ovplbdTi3B
3kNTIxFZgofGyum3bkdtov4PZ2e2GzeyZdEvIsA5yFdlMsmcMzVZ9gvhct3iPM/8+l6kC93XkmEB
jTogJJdRlWMw4py91856/1oEi+me7ft6gUaN4neSC2/9tS1eI5CJmop8n+ju4DGwvtaZxv1ohD4H
e83eRyWdukyfo4uQxZHNiXWhe/jJR135cAw2TU1VLAJSFY551vt9oMlxSaYPETHMyg4sEPHV9Cv7
PEByjm8TvizPDwqSzRv/Ag1rT4xSc9SWvzYq83cMvG9YWjjTjun9k/fi4waVHZksTBO1pI6T/12W
KggGqAW4zzcd04SzJDU20HR0yBrpNnw7VUcK9fHEV3Le2wCtthUtzzb/KmewgggvKU/hPM2nbpC1
C2qaHChmpG9q09LPoIyM8zK2pxMm/F3OTj/Le6BG8/gt7vrZMbGA0kaJjMexEVhXgRJvwYHAjhFk
f7VM3P78XH9zczcNQ2MHpRkamXHv00WrWtcbpizRRqjmhgg8GtWtii5NFdIVmfdu7Gr7MaygfaJz
PI6hFAKUeUsybdtFZXMiZk27DGOLNyJD6IKAhXRWJbKuf36Y6se3RKj0ANiMCR4tu71fvx5ZiGCJ
T+USH4+RhL0D+/F6al9nnzlVRp5GMBXqnQGLck/jjIN/kWwFi9JDnfhPbI7oERUFFH8rMehpwbjR
p3nfQaIFbczF4EBGE1dHvWETv/LnB79Gm/+6pvOF5rSjsa6r7KberT1SJBEE3kyI3+lag5pFEt51
43NrC/2EwelvDEfgXRA0pjXReZz4lXMeVYR0x7g6//xYtI9fOg4EzHe52+ky9/T3L2SiJ7ait8Cb
6nOGVPqhSO3pdQjQP9iGMQD5xuIoFemhsZT02geWOMJtfZV9mx5rHKmnpLKMu90pQERE8DfAHGlv
5vWSNx3OjqqkwOSq7rTmzckz36FCNb/CsD1lPQe6UPTRW9rJZNxpUESSyhhPWWZ+BSIrzl1Zw5xF
J7iTyUHcBWnDiOj/8fS5s/KZtxYLg/xu74XvLEmrOks3tWr9Z54NcSaq2Pc4MCvQXXQJHqJd7moA
EHe7UHWSRcf+i2IyVfE7I3KLMmSiX5dLEjh6yj60niRjYiBvfCXOKT0ntEY2jRSBlFp+HaJCHKJE
6x5NBXnjLGfilFlG7dUpasigUUvhwF53ONqHuvJdkHkxTPJJR0teINbVP+kEio/7Y7bGy2lz3c6z
7fn1WzTxcEKY8PnG7wBHzuU1qUTwho0qPWkZCH2Lu5vrG5CyeOvGjVoWb2CY2rM8F2hMmpSEq5A8
hXaMoze7b9ADGek5XNpl6WTjIQDVbUjYFBOCILGCRB5PdjzqrT/DRIy6l6FALNaURJypGxZZhxQS
AP6+pqKODYjWyhT7nuNE2BqiFJdGCsoD4RkB2KhOftIzXLnAW8ddMBgsuq2VXwK9pccBKkAmfUNq
Au0Vf9NXosafe80nMQaf2kNVNA3aSKW+R6IsPQu13dA1i/utedbkROwTyGY7tUuMwwQxQRSh9rXU
fNM1k47slinLOIuFDCOZDDpxmDR7I1swuA6R9bPDCxiC+bB7XCyD+WpHVg/9QZmfFKnUt3j5TffP
H+HfLYWm4OZN51ij6a4vO4n/Oj50U0IAoyrD2iWi0ih985739d9yjqEvR3DjJsYtm9XSbeIxwRZK
hIE+qndIatqLxYCuy+sDllX/cYSdD6HZvqUEFR0LC7negANr/Y2G4/zw58f9mx2OwBtqWzhkNVV8
2NmC2cSM30FF1AAf1/gQtLHadFMTOIlcgmXkrfBywJV7pTD2YQjloWmY5jTAaDeyZNrH5VexvI9J
7//HtwakHO1EoletknGO2W8TTx2CJpU8hl5uhetr+MQYZbDn49PeYmY9KoGV3JgBD0vE7Ig9QP2m
RenMlKIxDrWOc+XPT9r40ExdtvGyLnN3VTnyrf3t/3qzGB1NmR6B+bRlwrEH2A3HiETgh34KOqch
KnDP+Cw+Wz6tE2sI72OvY9GtxSOTHXm7RsyUS+IppJ4Idjw8deJS4401kNoccWY75jYahaLF1rwB
9xw5plwk59nAwtniUxSOmtTxfhiVv/RQbegfBQ0RShsoAOS9h14zZoxAwOEd+CxX+6rvK5SmonGn
ySdvoZZVdiQQdOyQHaUph0R1Wf3dNjYlqYhvWu8hk5G/SPSS6Lbh30LU2X3yeV/vju/unpYKy9LS
DZX9sfbuRGT0DcQaK883Zhxp3EFIVpCVDG5u2IS3KKdpONAKANo+wN+Rku4J0U9MDnyfP87drD5M
QTl5ttRH90HFtqSgDuZskmCdq2NBE4j8hd1E7vJOL4biqKoJUoG+j1+suo53smXPx74HSmJXSqHA
L1PCXREwfF6PMRg5bWfwcxVWsG1tFR+D99periu98FBLfl9/G2LVJuDUrzaZWDI3alnxCHjAv7U0
jgKoXJ992X6zX7IF/VXdNjWgtOq7RSK20TkyE4dgQPAOmtyXrmhxZqiIE9Zf86L0jCjobpU9sKpL
luFI4HP3ZpmZjkkr3st7cG0pnP1v2JT1WsabXQD/SPepGMxLYCTDNZiPdIwhEzCBp5db3IZoCvCS
1E4RA0pD4D/ug5ncllgWSHy0T56k8vHszuZctZgOGUK39Pdnut43zbxMNPQdpT67YZIOezMy3yaj
+MqH4+f3Q+jTY1T041YHFnQMTH88+AICDX7u+ZO99MdBmwkD2sbMwE4VW+D7huQoFVXE+sQZQEpd
dlPFkxKH0VWfscc3IUKrWKs9fZzkY5hVX0tDO/esCm9SN578uXvruulUm6POXdnWt0ZfEdmq6gge
aBwytpzIzyXwvBn+A1HI+vbJQrV8IH79llmKycaAF9IwOfa826OaBNnhmZzw2Hcwu1FmWTvA8I9T
NQDGDdPwMpGcfMlJbP55MYJ6AHtaVpsRLBTOBKJNQ5AK4qpqWv2FZ9ofKkRhMI34NdIMzIazDSjy
2AY68H1iundmnIvnGTxsCRzvSU5JuRl9qbqYkvK19lvjsSVQ5qGy6/Rq3w2kyF/YyRc7U1UVHCxz
u21avu6ImklrDTK8LPYzGQTDJSryyU2lL1XaF/sAyvsm0RqTvVXZbcrcakGKSuY9IVU3iFrC6Rm3
f7JomR+32QzRxPJq8nkQuEF/vUmPhlmXI7IxdMEgh0FwLGhT6UD/Q7rpYCwcORT6Js51oOw1DimW
tea4ZpU0kEJdf8KT2wkdJ6hchd4Ug3pfmhHS3EY3bb6lEjhpSekj1iLz31zMKDWzU2b0RzKxmp9R
mciG2WpJJA0W7KWP/3eZtHwgBvTeMQp40LJs+NrGTOoqgSelHSLrpY05i2Lh+SoiKE1kzH1n1EL/
QevTx2oAM03+BsZ2REMxSL4jTPFqkyJDciXNBojVBzZ9YOs8otuPE9E6ct1pTqJaWK7LMN9xjFTP
kL5ZFdi9NRFTxal6msHPEnkLzOGTlUL7zUrBIFk1EU9pdPrej1gsKffRcrAcWoupctJiHGqd2l+0
aOydXkzqHe0RJAKnM3HNgYIpu6E6SiUhDxJvF6gmZfb8CbfJnABHbgei04TiqPoIipN8WTzHtnzi
/5ttw7psdsWkhncBJcSo5/jaqCyFKJuDJ4IeoEiiim4KATNihooKJvWzXtfHHuLSQzL4xzJYIN/v
EJOWMMQMXwOKYzu9m1bzV5xZ4mu16EfCxBaHrIwWt2ey52MG2RKp96G2uuYgtIex6dBYa11IOk4n
nD+vMubH2xJ3cZsHx10Jaqrx7gBC3x6OEblTm2qI3bDH6dW00vhoEKF8lHoYe5D/Htc/CkQJVTQy
yTdKG3YWUXCWSlMh2zvVrnKgXkdwCMSsRDfF0v8pkVbBPk7NXcIA70Fhtv1Qc/M6VKWARBv75ypp
lQdtluxrLyvFecSovwnnbP5OU/VAYl36qg6S7LUE+j34VvadsN7xri0XkZjfoH2GRGwMr4kc/kCT
ml8N0gCIPGQ0lPpbErxIRSobtJS59VKT4nAg/6B2QlMpvHzoazSlVnAuotZ/SBvZTctiOT933Tcm
odEFyti+jE0kbMFVUoJPjvy0GT6s7bZiCkPnlUDUY77/9PMlHLhHA+5pprr3cEBxHqvDSTrX8KSC
SD1biZ2fMowAFiEkjj5L016MBVh1PRqMB5nDrKrfun4A6FxVmjfOW0xiUOny3twpRPn9rVXKdxbs
kV085pC5DNBoWrUKI6krn4Zka89ghka5015yE8dT2Nny39pAdjeQ/43dyTQMTEROChOAjbkYCTKQ
aq7V6pmTqrgDyr5S3KbKsJ6PY/nY8PLRD8TdFMARIX/DU2afcXEyE9GY6xCiWujyJ8buS27McG+Q
ueJ/EDg3ZL/Zap39o7LZzcVlrd8Hn5lwpZ3kAIzfQ9cv34gIolASAkWZI3niNIrsye8L/1yQNYRw
9i8zS0yQ14bxaGNRZHI8w/qevMLoZDqvRBAzxoVX06EvOaeLnwNwoHgg25vWbhfbbsGcFtGnsZhm
1E1kxTo2WhmeF2wpXIZ15DRwHm+MgYZdRszUIYGhm6GWg1jKxQxl0L8y82ilaZlRYXF/tbr8bWp9
5YxhN2J42XRuxiq+MekjXsl7RaNZqPzHavVgwNJn8WpjYOVxutiUkLcA6oHjOCfbKFXyQzcn0DIb
udr15WS4IxYIV8+U6KLmlceHzT5pyyVaItpHnY+ClubTIaqN/jmXPFPGVzCCyHxmQvKX6Oh56Z3X
dex4hv+9NLLy9ufl5TcbMFvlH2O568qo+t/teuWkVuOmNzlWZtqZ9HFYIW0qiGEZSU5tCMMy4m58
RWz3TJYs0OQJDY9UVf8U7LPuOkEz27mBsmUY+UsUaAdEGeVfAFyI4sVCa/ivrQq/fTl16aX+yY5h
nb/9ugFjHsIwkOaczvlYvHvssT8uNoGy2WTMYHeWxIemrBeRDDuFbRezdCtsJZag4v4x7seJTXsT
YmvLbfRQJk4SbkAd+YfbnEAWZv4ixfCI7D5afpKCQWLlUVJPLdX0XOUjLPNeIHMaJ0bY2eOf3wjl
N1tzW9BSZmvO8ffjWA3VraHQjeWdCKPpbGmTsvdDhsB4C8LNaFv5vs71+k6zRYYGAocQc+y+R7Fy
ySbl0NmJuGt9FV9G5oYbYkJmZk1JaLFXIXh1YQXV9vcuaR/DsJ8vaMLnZzPleGWZxEHzX77Kcagd
yV7RjgkMqIcWkR8WHn41/fI/YE3yo5lVphNKUefOYfGPwIJ9q+VLLUNcrMocc9QYnPxJzW7xXLPC
I4pCCospwFLUvzgw72ZJMr8a4+vQ5aNnVI210yQzhgzRu7kcN16kJiT5DY3T6oBwmGpmV+IgNUxv
Apoobjw4VAMtVuhNlQfkpnNUq0EJjnBx34QqHkS0BwVyUBKiov6Wz5YG2z6Q2Dkq2VarbOVJbOWu
n56U5eeqz1sUIMWpzOaUuyQyEAI6kwPRJ/nTWAEHIO4KPZmULQEWukM8Sf8lXwxNDCCOCTpyx66h
ABWSzlm2+DtkEH0hZGs6pXj2N1mUL4Byu3ZmYvm2tBbVI42/24wH3UVGNGKEUEhF0ubxO7T4h34w
EAdMoUQGxsBEQwo7MIEiftEboJ5//rR9VKsKtAmcAYWscuS1rPdfnagq0kqFDqWrdb8fcvgUo/al
gom+TZM8qFzsiYM72VXqKSKZGN/06ZuyoK5aFfNkMdIBTkAkPBQGgOghH7LvCdpHGfXSj6A2jinC
w38kC3JPXIK+wi3FonhsymAiBHhEFss6uwUs0HlNEb0YGNi/Iu4aHxjNGRfyvNW7kZQ3kV3gi8wH
mdExSpDlx7Bq54Oe+iZcF5kWlRGT3NXQlLfpv7qgoEo3z0yCt81qZOVN5WtTNTMhPb79TTMWZ+Zs
gLgnC2TmQ3+wBl87FNi48geZtKZPNm/2h14WLzNNBaZ2iEyWQeqvZ5oQ/FncCW7YRVe80C/OdpLo
G8eg60WTJR9OSksCYlH0b51c90yqx/m0XsIixJIV3nv1Nqq3pl6uXX3rg5usXCmboCrlOlwq/dAE
V6FcbOUSYLq8NSbMCBaxECKBAUetWvABB9s1w+9SKMFvAoLjGG1d/4PB8OhnNjaeMDFpr0v6jb/9
va86pNN5OWzjiinWUqbyqIVPeruUupYwnpLsmeqn5yh7DqR/a65ffP+50V/G+qXSX/L0lSr0l2x6
peL0tZbwNkAi+5JLrxREjQepzvqBiCQYhjakh7sdFi5RVva3LEPdiLHtzdTTcIc1p33uPm37qPKH
c6fgkIFgFrWsqqKreNcsUwyVJkSCtl0xEUgeSAXHSwdRcsiOo33QeJH0I9cWNHV08jGXkTPVnBrp
RDqXcSRusC7PzbzUaJ/N/EKPndKti59f+hyp4dWyMBJdqRmjqH0t7WtV3Gq21fNtXGueb5a/VFnd
fZ+3AR7fveVn5R4wl3BSXpNnE44LVLfsuWkzfa8mwUnCWwV52az2QSnCa1AkaOANxS3UvURD7iAv
sLuD1B8EqfM+rEQ+80uFhJPYBz89UlZ6TFByExKhH82KcPFT4J9KeSmNcIr8rORnUFgTJCsMlemF
AqarppfOvDTuoB3t5FqZl6m/iuRamtehv+YETprXJL1RUXqLh1shlgqHWyZuibi12Z0yx3ud3fVx
KfLtWtVRx3tq3+XxbhaPsX1vlV492sR1JJ1Gj3WRoLLaEI5ngd1PpLgnFslgQRJy4EJ0Se6qhCIj
6OrBxWFBXumjkT9qayn5I+ULyGWPlrjzKUPph5lUF3c9uafDUnLyb+XG7Welxs2OSJm5ifUatlct
uknNVddIBLvieMyia9JekugatRcqaDkdXzr93HZnrmV3bpKlMOQgoDKHk75WCpPMPtIepJL6GNXH
MDoyJM6Hw5Af0uFgEw0UfyIL/6iSQQ+FakCh+cdR0n7vT8gC2GF1qCPrVMPiKSwSy+lbeXBGTBxP
09TVF7+xeTqp8cQEnRiyRfNXD11H8IROMDw9FQXFxXH9o/VCAJB21rVjNBk2KfACuTjUCxLs+vke
2lZzkbpuVymItMMJNmIKOQaASDF9C5t6YyqJ9SWuGWDwzYx2qxFp+XORgaKfWsv0OPRGP/++zMY6
NJtDgPJylwAuftBF2V/XS45N7xr1euC2amM+TMXbzE7zUmtVesMAhgcm+WHqVfqlG5t632SfCB8+
7p+XITsaMVNDzawxp3m3wjdk/iL2LjbGbDzHSWwjGJp3+oJDiwaOrvIEFmauK/xP+SXM+4YzPDkn
EylcYzY+qabxYhlGcsfuFhkccLWkc/SyM2Adw/UaARRf0eWRWlx8cm9SlnXtl90zjxwxuIKKhIHH
hyOuRSe46LIRyk8Xdm4719wla/Ulxb7i6Do2jiQrzRsZLcCT7eDVQI0OhoPepuizlkZPT+DvEqst
VHxcbVIfqiVJ4M/7FPXjDZQREG0ZAA+4DKz3w6BYzBMnCmBH7QRCuDAxuBiBFXidDDcHLo24TB1d
OPbIziDnMeiSYtokC1saNolEUuGbUWW1OyidDm2mJ29hyE6xjTpdnfyvgGuubTF/Nn/5KNPhpaVx
hm6QSQI66HeKAWZLwdzUWraJ5drHiwY+0DLIRWi0lPg9eJsbBq/D3miPeQPNzawm16h0dKCZmE65
JXk1In4sNx0xywP3xT+/qB8FLDw8NiY6EmoU1B+GADN2aAIm4baFnV++AP8mWmuoY1oG/uDojYYc
maPf2TeJNMQkdlF7JotxozJetKZvctQBe/Tp6RW6yXgXVIZnGxbdzlH95IT3sQnJI7UX1QW37VWE
+e7blZF6NdbwPcNpWWIrFMh2gzJPJEaNM02v0wdLzNmuVloVORoBUniq8PD3sEhndVm/kSkswydl
25Y9vreQSNbansRZ0dVlDGOBEOl6FAphpshOhiznEmQEbieyMUHfkR44ZFmvtHAYUSu+8mTqsbbt
J8ZcqhTZRGEY+U6EHFE+eYt+87nXkPwjN2RgrXMq/PWJy1lJ5xQd3YY+dn/sitgi6rKl8So/ZJH2
I0YsvMOWjL+ndwyfZ2ul4LP+/CDM36wQGosaOyBURB+FTikyLitVsgWoEe5kldAaCPVea9RLakoZ
HGB70pLmiEnfkGw/LKE7lDTxC1kQP0Lihv+GNHFoiB85NTLcyYETLh1hqKdqq/9VkLlyR9RXXZfG
yQNfJPk4BsiVpjobnsBqo/But6yfpVPqtL3CZjrhZi4vdtARpJjhbZ+WdklbdmRKQElOUpwPYYVv
A17z3rJa+aalmv0sVWX8oCF8xyUd+89CMHhpNLvYr/9Wl9vY6fyHuM0RbQmf9ESM4R5rY+wF5Ils
/VET1zmUToFcVq8Cu4yShfKSMEOPLlIe0cacBxnS4iRnlYeQxH40K3NCnkti3Z/fEAwfH9dsg1kN
TAg6H0J/36aGRtt1NJxK0GeIUebAPls6+r/1p1Lv7qbGtnWptEceuCdjkBrbpbp0P7f73vZG2+Oz
0+5UIsXbpQbNtX130pZi7wQzlbwGji3YaUrS9hRUHHAXlPtEw5mst69jefxZcnDUtIOxVkLIXX9A
lUhF/l5TljKUPaE8U4vNzVvUtYpH+a0XdJ7l0xwmFN4dNXfWCGFyzcbVG5fQxkK4JCjOSGE4yEce
fldj9KIfeQ/wkRSlPdWGe9/Yz+O+jg6WAYL0YFYHvTr084HjYWYtlVDdMUyPEelK3XEITql2pBDK
/qxqPmnlUsV8yuaTgM5CLihUkuxMgSeJoeF98hau+4F3d10LhSZ3Xha2ZX746xc7b+KynKDQoths
xqsN/OVSKYcQ1RnWMBxVMaOUO51yzGuF9U/Ta7ukA3ce+lFywndaHGIzJacraKOn2P9bD6vsTD81
O68/SWk6HQNVcCP3k4NZRF8lvDtPJjlg21C08uM8Gdq2IpPFq9hR3MsT7sX8AfniF7xy1a0oRHWb
GrvywoiOsEiH6hYE+l2eQHnr9pIYanUmwW3Njzgu52sbSfINAUT4IOxS/4qRLd2WeYpaKOM8NUfz
aG3pfegPLU8W1BaEwkT3RN6+qGBrz/iwxTkWrQARo5u7rLbhOCBAhLdnfI9NTKYqFoOtRhr5w6rc
ULD1PnBkb+9Ekv9DoLZ9i7MaxeLSrC6w3GE9zQ1E5sCim17NPf2eyuRdY73MJZeo3GZjtomASWg3
IBrgLTSRqu0wQcIt6/HuJlpf3JRMem1nM/sRWeUP1L7Qw1Sfl+SzraP8YciAx5SxN7caw8LWsIog
/0vpAkBL0rNMIXqHDD7ZDWLi6zyFRaTyEFw00b4lQQgIULS3pqX8aV+KPSZ2Kz5gtR6bw9wccv/Q
KAeA7FV+7Idjk3NqxQu5TePTPBxx+lIlCWfxqVdPVrNUFZxn9USV1bkLlqoRrK/VVyxmS01raQtk
/iz8s7pebZ/IpHNWXoBuSfaDAv6kvMTSmWrKS6SgR7wM5aWUzlS9ViudqZ6jm0mwkNPwd9YalDM1
EecXnhFv6uHZDM9avVxT/eSvV2YclK3AlalL8y5I5v46iVjeVHZT3DOCvwifnuInIj7VB0B86m02
yi+lBsfrmNPLLE9dcLLLk+CH+WQgMrZPfOkl62SvpWZnea1xWL7x/bBUO3BeW6oxz2Ny4fu1hAOZ
58w8t8klHsBWkiZ8zpNLZJ4DE6zKUneki5ZxNteS4suSdzlslP6sGue5P49rTcZZE9yyz136b43i
RFXpmRyGVpyQSKuopIulwuI0+Udq8I+pspRfH636KCICaaEhHDQOjZwV18qKwwz0X9on+I21vdHt
CTyKvqBTodYtqDez5uLy67wSQih3a83VNRfZ0me3qOXA8+sCp8kKtzmB64E9+3uJ+ijPvRGrHSc5
U0hbbNt7GpvyKSaWaq0QrgFBbRi1Fg/eUiTMBNlSo+/OPrEAbqG54bAUJmsJn3XkJpDU5KXMdlfn
u6naaSTfbk1tp2s7SFw/q0lBDpH5DJ/MJYVdmG4VeQayndIjijgH7mig3/KiEFHmUmH5byGho9CR
t8beDA/48HI9tnfDLAGRVSvYFLmyp0plD/E6afdRuw9sLySil6eDKhfsS+uVijdxR029wXepyXdT
7myaG/BEiqX80AUJRzXyzmh3ZJxAwYsIht5RBk+Ep6XtsM39rK5xqZl7Ic9oVphJWIP9DIM6tD49
s7Ch+80bx17T0DltCVSS7/QXlWL2ukQAHTEwdKA3E6wSsrTBggZbCA+UVm0DNJ3KNhoYZm6JHQhY
SgP4mU6XOQNg6caZMof+JqXoztg4mr6UsZZgY6Y7ieRkaxVE8wIyW4vUq461QXIERG0JPpNDMh5V
G05rsA13emOpkV9b8gdoXDgD4w3E04ChOa3mToiMD+wcSbckGmtbin06NTb/Vh9tKShutr5R7U0l
M8MBAr1RYEetFUB0D5ZiHiSVWyvZtvJS9VqlRCrg1k+cnAzaBIvbUnPlDDRQOKaTQDE45NnQxKIm
ywFKW/KHUIUtp1lLYf4RISBxFv2D5VB0YKhorcBy8NhT2lqkhaMebCFOOfBLSUak1NjpEcHEzhQ7
Nkmz9rZA8jRtM30LhUWbkPZs02IbkdsXb2OfLQM5vJsM0s6S6rIBVJ9O2IM32Kx9zyJEgiBD3tdg
O6dbvdqCCUexG8N6V7YAjIDMqnDhxFYPHJJZqHktpjNT4+SvCbrzhj6BQ4wtczdtcjgwpbyDEy+R
Exhk6SyFx32xufOW8XYbS1Vr5bPTGGDLnc5wmnapdiYz1IHCqqw1MW3D2Rs5rbWNIgcsT6AtpZAu
OG6HhpHVts23fY6pYosoBMqspaNM3NTycl30X9NyzQU6CBKNtzbb9YRo0W3cL9XI24pQNWOpQuJf
8bHcisShJt7QYbkOlOrUg9Ot15H3UeWRQHjkUS1Vr0X7KuJNp4llOUCWqJi/CUqLsPVoZyqOrji2
cJTeEWDeekdW2EHhYnWGcqlurTl2LHsLUhIJdK5vU32rT1uSzdt2WxMAzf6N95V318dltlH2dD8w
E3fyxu4/6Q6sEsB3C7huI/0xDbzVdLTUX3eo5VSmGfhcVGq+iotXl8MnvOHhk19rTj8MmUfGQYjg
zJIdjCdsTxpFe5PEPUCG4fvsvlJtvjMcLFxLTvcD0jk36QO2qZDEkKaH1/+7pPghNkK82eIt6d6y
jv/M2xy8Vd2bErxpa5EBBv50JaB+kdIvpv7azV+0+tXSl/L1V8HP/gsVTi/2IQ3v8fTSpC/p9ALE
VujPVNMwOHgOg+c4eLbmJ0yARv4k1rLEYzgsFQ+Pmn5vkkdDvxca6TiAjssiI3M5Mq2nZJKIyij8
/8RmlL+Qe+jV6PduSFSQRnVtvEnxMT/++Vb6m44twivG6DbmV53e17suktw3gDX9peOVi6teYuVa
L1NK3kyRIvUpBgTO46S+yqVJomZrKMeqir/WNgs0IS/admCHJCugJRtSm0iWSeK3CfDL1iKhbJ9G
6FSgmdeqpuwMH8Z5XCzpgUUm37t0ZitmJ8fMGOX7+kcNvz4ImJOkuoY2wwSLXBMJRZewIutpGkfj
oeUUnPrxKwnrxpHQsP++RMo2X8Lc50p56NWBfSgJtxglgkPdStaz1ZGbmvY1awjUtC1YWc9oyuyl
Rt39yQdcfGxrMDPBzcsIHtUAY7lfP+CjqfqJXM98wCuL+9wi0ixEM+0J/KRGe58p+9lmf7IU+5af
FUD9tfE6LcXWhWLf4qfLlX0LpVvb7sLmRer/3bmgAozEjp0LpZOLs+5c2LzEybJ/Yd8Sjv/uW3p/
x76lXevnvoWtS8EBOPK60dPKZdNCpYYXU+U+WLcufvDvpmXxv0FgjfJpB2sQWpMIT+ulkBDA+k7V
Ia+zJunaAQI7//lTKj62JDR6iYtIEIOUjU3m11czIVq7BQ1ZkokFgiSlpXpqkO6eJuvWowgEdVdO
b1E9I9wVvRsQxgK52ZqP66WrU8YgcTJsKvhsXm1FAz4hdGZNqurfW1XZlEA/t/pcdK5gxMPQEzMj
34e/w3TBYv3vH61/Xte1vykAJzvrvyCo8J9RnQgTiaNdY+cw9zvyPSwCq485bxve5Aml/psNkHmT
xeOrHcQ/isaInTme/KduUEnQiGamDcZgHQIoL4ygzVuvIoFJYjl/UXNJP3b9ksdb5/mLjBT0bP0w
G/pjRWUn38gs/u53U/ZjbP1TTx/+pUZZsBI3yhxNl2TPwrMjFZlvq74ojVrd7Sav/zHkSn5IdBQC
iQGrHIFd45RtVj7/+a2DnvRxy4fkBM2tzDvIEfTdeyfTZJQIsy83g6KWtKN1GmVCLa6YIrrCmRkB
2NvKZO/nsJWvSbZfKxvJUnUwKVM1Y/lzVOEe3M3DbkR6pS3VDzvb3lkJhiBX2DsSvfQEha6r1a41
LZWabrzWEHrdWpLBDtmjGDQRrz0MnlF42lrN4CEKxFA5F14xeGPh9eRvD8s1Gry28ILB0wOvRDhY
YLr00oKvigtYZlgrNFx1dJVygmEJzQlOOjr3Jr0aPLza1QCa1q49uWrtZqZrTG5iutFafei1a9Wh
ZxVLlaHXDx4ukHagH4AnTy08DMXl4E3FUjRWUvzFxVIxf4UnEXhS72mBZ/eeEnhgv0bEb4HXB8sP
geFSvr7UjBSwcqHQGEDjtwUu9thNYxfcPZVYBDovNRFklO+GbjeEuy7kLPHJWOgjIoS2osm9XzZt
oaj2e9JWmor/Yey8muPGsmz9VzrqHT3wB7gx3RGTBkhLIzpRLwiJog6897/+fkhV9ZTIiuJEbGXQ
iGQaJHDO3mt9K837SgfU3CLDVrOEEIE4a+805lc5VNod6QDOnS1iBeHNHN0xYyBJYoiynYW09BBX
yG8Sneiamv7tFwiBx8YGZBK2pJ5NYtauQ/nskikEFnK6Kqe+PdHekedw5nJUFm74WR0GXqCQUMqq
1dp1oIG561WID1Av7WsH6fWhalr6Ym6fPEgnfVn+9XTS1kyRxDViY+KecnbMneqCiu3Ng26VROfS
WCoztTmq9ldtAV6nrUNMhuREMIcTsTGTNJ6lpXzHbNB+Y1J6M2TKSxhb86ci4WfNrkxuAK8qH/l0
37f64Si4XI6YzyLJucxA/tQFEsSjpE6n8nQmdr/rrCk8tOisQAFGdxb0WTWcvKp256dCRiVdHsAO
RCn3SMOjhPwipEWVYRs7VELTYxE2MHgtCFm9FbCSD/uzlSiky7VG8EH76r1FF3SuYeLUYr8P5f6i
Z/vT/Q55MUscIgjUTAFab5LmesyYdipGVR3ABMJ2GeN9HNn9J6Rcrq8VD/QDzVtSIJUPuDbvDX7I
tl3E2zpmIi7rbwFcWjLOZjIkCoxD/BhpWBZnu4xe0AM4npUaOSHZUGojt612cUqSKQDwzI8m/Bgp
AOplJh0bS5Z3lxC4IuYVxFYdJlpj72Pbith6ze5zm5q3Tu2WH1hgWM69OwtDmOMsrJrAcfV3LeFW
5mmTj4ZcD3OgVmsJXxPhqDJtHLXS8Gl2wDeLRQoxmDotH246g31naBO3fPlGYaHcizJwEkQLelov
7MPcGxU4rcLdxHmWQ26VNBgWO5ux3CAoa667aP5OjonlVY1oj8ZAs/zyUacNn4uhaX27JfOpsOMn
JLLTvisIHC9LhKmwG49V0QfH1uwBgATx4NnkTtPqT13QrvTrVpcPczVrDqrwkExnzl1RuGPhy1JR
t8wwLDKQSutEYHHOaDShF9KAeL58bZricoNdKNzMC4Z4LGxcFszCtk5Ya1exEwBmnWzSjkIjvKlA
bq9l3ZPEgbr65vK1Ti/ca+y5SvPHF2J6BkgQBIEYTkuOLHvdwOFMq/E4Nx3tesiw3NhlsmJJS6rL
PG7jWJS3akYis6oSoBgXDVe2rrmqcXQfQ0OrbuCWE303EmSeuorXtlq3M4OivdcM0gD7wsFdY71G
Ob2UdAb5XkfJuBtcVaxwcBqbfOppYVlaD/8Thr5hLAje1pdGW5D9AD9epCScchI7jIh1LDmbd1lg
sB+PGXOlNiL+RCHqb6FGknZHUl6n67A1XdYmdhN/todBbEadJnLHVB9sKJfJRKj3jVPLm9xQ9EfT
/WpadvaQwaOWUWDsErMJDwPIq8PlIzrxv39UZpXL2bevfnpiRAbUoWpLZ1+W87DNGyyCrd72R/gL
3bED/HLMgJKTDTO7PlEiK7h/8ZcUL4nXu+20nxNWVxDgnnDbnbMwxlMb9AaTxCYAM2ROyYGUEBXa
MvRjwpjrb6rL4LOZnKspihHpZHl75bAguXxWTdm8cSqwUnaqtAzpNBPvidVqKBrNfhXWCLkVuCSt
nO6FipICf9lN6+Jkte2ZQCC7KZhqs30q2H72RjEcwPQNB3a8v3+kd+NwyF0OYvauXHB5tLd9W863
Tqe9KGZjHpBWT7c/v542mOML93T57PL1iX6TE7XEmJgzOiz2u62bTjcRdpiDpnMdn2yMEFzZbl0h
QJ5rDN2lUQWHRPZENc7qTIJBCqF3FS1fjS5fDQnqSTUUWxdHtyAVwZ/QvTKFgbTy86bpZy9XJAiz
wmoQZjGEw66GqtZQAlBFNIxVTm3MRUeioMtejD6UvOuqz5qzq7INKgZ157YDj0d/mgOTJ87W2wUT
Lg5Vtb980qk/gFdYe3XqTG0nzWX5P2hEj6fTczWF2YOSS48LufO5xhZXldGwzxRm1uwoY1m5R0xR
cb+6fGkGHHC63HTRl2pwIDRXZh9uLhTxYYHLN8wA8yXJayCoxu3K32+c5VPHJeGmSszB78a5OrZV
8b1biKscmfm2IZRyay/unKF2iKPJqusL9Zu5ju73UWUiLSFrWypQq23k16vWLjW0OEDVndCQ+xaB
wYo5VHmjEhkdpXV/xUr6VQAP/FQZxIsDuWxOCZlgBwgHdwwpGsBeAjNsDrIrbhSAvAYb4yy0c9/l
D+5mndw1kzS3s5vHEY05bTnOVWNaIc2SDK40upSGxPJYdfMxIWjsMJP+B4xkQn8YM8lYPrrcILFm
VTsZM50y8eQoUb4jSNQ6O0ptnc1cNw550T84WjsfFUtgtGUTt8ZnNB/FJYDSmQsyxG39scyyp8pG
fB62ekL7NGALVprIScfwaBRNfVDbvlibAG42MOQIIW0Del6tQ3IK6RCsXQoVFFSk5jhQjAppVlVt
uzYlRb3D0lVaElMHsLkWID56bxhGdCvEphing5ER1hYQw3PVl31xpZiJvBIMnLU1IefdrJTbkK6T
F7gNUtOhL/exYB6Ke0bsQmCSq97UXEJX699vOnK+Vsg1ANxb83p0ZL1cKcJ2V2TZi7m8F2KC6Fdt
UeY7EoGba2ll5EqzsmCCEqLvkPE3MZqv+DjM5960O1IapvCxivZByasxOWJiqJbOP2+ULKiVtZU5
a8F7YC9lGRMrWy7pzwk8vLmoj5Aqg9lKr9CFd9bGNHIOirW1ipPxqxuFIRGVTXgjaaC7kWIdSmsI
PiHIOGkNWF1N6S0P0tJ4NS4g+mmax43TkbnszOo+EBWcdWcc1kpi5h6YqWoziWKihxsY5yTO9lrW
TTQ3+1dXYTNmljH43EVhgXjkk2ZI5o6xGRwKiRkJ6M52jPH3JB1BaJopozuY7wyTFrdDHjbBHbKb
b2oSi2+WzIEGS6KLe5dcvyXVxHR656RD/txUI3FrY6h+KVu3+N7UJuntIvycBn23DWyckqllrHUU
HrzABF9kmYIp6D83JRl0x7i0VBr1sb21pPEy22Z5Z46msdcMUrgKQkV8HK3OsYsUwUGtfxo15LBF
JFDY4uzZsd6Uq6SJp90Hu+X301oCSFUBhkFnv/xOe0EKle20HalMIVKtq7DWdzyl6kaFPelEBYOR
7mhA7lvzsySnutgHgPLkxLkCMtCmcxXHXwhF7dZV794Vjf5FxQ/+wTr4oh74tXfrshCGk2cbBj2Z
t3K5GXBKIJCfrVkl0+BX0ivbyjnYAoTZ7N0eRjMOjwMsrp3NUd8fdZ0YSEQ0rjU210DwthPtgrXR
s5efMeBuQ3q5myQlOS8iPQiQY5htSu2THH0iU1RY9Cz6s6wg/igaTd4p8XcYaLAVjGEFTDLaqq35
3XEDMK390sevYsYYuo7Qe4D7kdqnMNEw5Lh4tysR0qgvpzXK73k344CgyRAVPlyb2HdsPF5To/sY
DaatVvp6xABMhPnn0E2ZHVscgUC34WZt7aZ60ILxJS0ndYdUwDiYAUzzYcqh2A5ADjCq3f39kaG/
X8BzD21OuIaNqI41/K8tsEKbW4erRsa+DApcINIvUG0jnIFykzMisIwaFb9RPXV9XnJimJsr3nOu
Hxo5U6I0lZ+z0dVW3ra2Y/TRcGv3oR0KXwUGeZO504NmYpK1pEZWPf6y8KpLq/CqTCvxgTjFfje7
dWgEYb7GzW7TIjXfjAC1PIXvnoh8XY6aeU/65mz8iFwru4sNYqtEHiXnMlJuuuKFZWdyutzoGtto
4sS1nT04/U3V/kjGHBdSY53HUSM/CU9oQKu+nqx07w76Rix5SWB+sL7hVxBFpG5SoyUqaQbZDNL1
4iCSuvZMjJp6T5+Z7QRW429TdxM6nEa0lEykGbr8XZyR6ELnD2VE2v7ACTJ4TV9q23IK9ausIX7H
UH+yJYzKYUE9cHXPRBTdQzr1i2K6a7Lk1Cp9cQj1aHwk+HuL60U8ZEPyrFjKTdTI/v7iyeuDH2Rd
Nh/0WjTNerv1c1RMB0KYQC3ROb+btTjSlApRiGut3sK9FsZS7qUiWNzMheulstqbTK9XPNX0RsWb
Mn9WPIMg0pZMxKUEG4dkl0HqR9GwnR0/SXYwk7Jkh5eX0pFo1ju6jQR2hw2Wnp0hds6M9npnx3sh
dpLVntgF8V4ROyp0dlGyj50dF/RxkzqsKna5syuJc1bp0u46dcf6kHcYJRoIqzu32eEVUpqdcP0u
3bmur1xK1/0w8Pt+KXxP3aX60Kfc2dNtD7U01bQeEKtJei2DXMBv276ayAsdVRcSavsQyiQ7zU25
KXq/ulRe+BS87IrfZXvN5daGljp7ZdKNqzCyiJZ1zOb7tBNExn3wlrfeXQ1QZkKssLkk0PnWzDdU
rMKQkyInF+hkdTbVswHmUF1KVGfEMW51DtRFFgMyTGpnlDHJpcp+1TReBqysJvf8XNbnChFMekDU
Fp7b+tzX5wk9THge60UYo8BED8+heeq6U4zYE89vd5r4OF0qBSTJYoQIqOkIc2wqfy+1BNpzRApI
xf0iBaSm7PBTDcgyxWa+cREEDszn0j1CQI2U9EUQ2GRLddkOQaASLGrAdoDg5ZeC0Fs/F5x4d2q0
S6udM+7scTdbSw3hfiwZSe71ca9eyq0OwtoLbquDVR1KB3csStBDghrvUnF3pBhcpOgLTkp77OWp
lSe7XKqWJ4iA5XzKL+U4J3hD9rLMWGrMzrpz6tHlZOc2O9fZuUKUk52L4Zxn52TYRiTBDOdoOKcZ
6RLnEC0fwZL92enPSnp2WR0DC+bNEJmnhuXIqUiHe8c4aSGOjVPdnaS53Lak0PNxupQmuNsnQxyH
6WjxTE9H3FmIRvs/lJDIICn0kIghkUESXoweUgZ7lJA/xZAD2y+y0/4QQ85/KCH/LIb8jxKyGXwj
/V0MiRIyg0d1UUImdFar/yghf4ohUUJqROGVv4sh7b8SQ9bzAc8ySkhKIZHEWPSQKCFRR8UXPSTS
qEr+IoacUU05J+tS0Qzi7aw5J6rjaZ989VvDs85TDmEpu5jH9RA359+/xy6Uol8WM7zFBJ1Flz4j
gte34Dkw51kLE65cV1mYECUk9Ls8c8NVOJbiSIRLfIX6uto2SVhy7hlJWNQxLXdLyDvwK/MaKbhB
QGRJkJFBL4/8tBHW05he5y5CAkgn0qNDanHEFanXWLZ7PYXkYbWFrLG7cEaWLvnWuJ7No1BGBBVk
XJ5dOu5lEiCEm2XvqQpQILUvio2dKeHjLFyIhHhBP1jXMVF7d6EgVWDhlxEKjoHHWb7/p2YrAsW6
ituGoJN+87Mm5jL2JpfbmS3KZ8n+od4G41aptw1W+glN81Ii8dxL0UQeYJlP7AO8wPQYFQrFo21F
BTABiAbM6dX4Ue7nnQ9bjJo0v2YCoPn6pWLXHzs/xUqo+bnrO1xsLlW7vtX5ks2064OySnQ/0332
uot+fuvk+F18AAeULPww9FnTxaGP/ToN/cr2Zs79EBFmL2qXQsuvXaqSHjsAqW5TLMfMA9Rtgbf3
UgHzYQca4lIZ8YTNUuwZKDK3LYUuGDun5RbQNkWsK1W4W9jUsKf62Gspmpakz5ZeGXv3IANInzPY
JOme5npTArTLHxK/S/yx9vtLtTUdEr+u/WFaqpv85nKLd0Oz/Lj2Z8vPJn+0/GRaPoj+KDlh7iC4
zTeqpbTKn2J/rnxwHhSg4t7xqNYhbM2bNG9gGt95ReEZnWeES8HPqsSWirVtSJXboNsqxVLxEwmx
rYsQbqmaLOJ2Q6A2xIam2mj9hrE7NdtLQRyngnobA/4j9nfaEplG9cF2vFRbQ5D0QG+MteeaHmkg
iumF1lJ4aaRkeuuHuR9JP+ZguVTV+XnuA07oLlXnPv7DgbW55k+d72r+mPuK5s8cBrpvdj65oc6l
Jp2h6UrkPuVeSiGjmz/BEXKp3EZ+55U2SXgesvOrWHoDK4TMi1uPvlIJ7dLeRvY24SjploouhRFI
OBtuFcbxSMDYDk9EDy819htTXSolXtze1BAnL0W+V1RvI2OrDFuSJlJ328Ue1cQMr5eqBk/Rybz0
XN3TXU/onup6IweJ6/UcJxwStd9xbHC0kLHG6cEHkk/6EGfKovZNy6+n36ucfArU0mD5KYcPB860
VHgphW1V5bujr5MpXvkq08DYnyq/5xiJsZj7nUMAh8eZ1sFY53h2h9HMywtIjKSeLKWGHnxMSum2
yC1kuXXZd3OYxEsRs4L8m1KapWgVfHDGfichRNCOEc4UnKQMthBvlBXxlI1KPeHiAwl7EEBGTmUo
yVlXR8IS7I3dVsnp8uWI8fjPj5CSjs0Kv8unWS+6tdOworcG+Vg1VXDudfIjU1JlP5uLCb21I0YJ
lmKuQ0UgLnHyej/yUk+GgDCaTp/i2jzOowyvLqlWVthJuhubHBbToZEhzeWmdVaWrTw7id7ddG6c
3xnpQnOfPxqtvwfIOJpY4NkM9pjssEr89YTt1oFMY0WQ462HEQB5jUusEQy+bdkP0fLZ5Us6rEso
U1RiHsLw2PeHwjw42VLE10b6vl+igfei3dvpUsLd5d1O6jsGMQmMPmspQfJwuBdM8Mt9ae89g5VY
RNr8Us58sOfD7BxoPw/pkerSY98dVWMpV56q6iTkqaiW6txTVp0ad6k0P0fjOc7PDSTl0pPjORjO
ir1Ukl5Fl5K0tfqrILlykjok3FwosMdGHSQszZ0NrDulPAbyKMOlUvPQ9YehP4js4GZsufYdnmT4
pNHGSPdOu2d/aLvEZSxVwD6plqKP41hL2Ty8cK+MSxX2XosOmb3PmFBcakyPhG73PEDnMHRHjcVN
R+ttqRLvcEVr92TOJ7U6xMB6TlkOyOdEheOZivKzsuTUfrBL+AuBhQPHDHISV2wmVu+w2NqUD0GZ
kj5PjwsVYq8kLFIy8zoMBmXTF6VxNzZKgbkVugJLoEcb3fTsRPNNAJLzU0GEiCEJNk/1svHpHLYg
KOFyDpD2tyPO0utO6ofcEs09/cv2vlE4dRlNe2XPOWesCEExVtJdIebiyalSL+7M17aOHgvblfew
GWuyR5ZeUdDSNolei6zvv+XoFScbcseIRWqBM9DblZX2LUmbvWVyUmsHvbopgfCt575W8PFU2SpS
xnyTWGZ9z9vUZt09PBaifSBAgvGaTo+Y1ic+x7CygbMZ7dVs5eU6ymfrqxMUV6HxCDrDXRI9u0OV
ylvdGYQvdPaEXW5YN1OmDJtai56SvBZnPJRIr2scvqWC3kIUxwl6A+aGQX2sQ/0A+tsmHzADyjQV
GPvK0P6iK7iF5GRcT2qvHbtQHW8uN3FFUGFJp2vrmAGBFgnowa7Oj+E0qXdNpT3x/AyHqc8YeEYW
WvpGO6GeuBvtSYUa0YCNtR1zpXHqQk5XL1LaLjsYAyAL2UX1Xf2jn4D/OmCAbi43yiSDg7GOh2pe
d4E5H2mQmU+lfWQFbH4u2qA8TNboIOyU0RdGOk9qmaVXbTheg+QsOaUO6lanJUIKPBQJta9vHVqO
tzKggxYkFUCSMOjCNVdJncwnfSjyqyywCxwcWBlLs7A/07961RQjfxmL6UBojwTTbJ1dB1fF318M
/mKHTOtlYbiq4ON07IO/ngFb0St2ZjXEJshJv41adDLBjLHcAeD5OVe1l3mG61UqsYXRSFHvYhaP
KRjkLeEWCv4I14+cUAIsu6W0DFUmIeg9jZTj/960y6eYpJna43z3jSC6SwtNfNESTMGFQop1O3Tu
LeOQ16F0ztJ6cNPHYHoU6WMsn8JLVe2TYQOsXqoZiM72s+JzUnxW4+cpfja0z/343F6qHp+5mqWc
JIemuBJ9Ud81lnvz988bkPN3a32W+Ug+8TwDRIS6/esTN1TE5VoTtsteVa5rO+y9SZ1tv7e04dmB
3UomNnzlpNdgjI4pgAZBD1TrD118U5cOPJ6aCHHNLLaQlKGStRq8oAmIexiF3wynkTdlLPW1RGR2
3XSCFMccxnOtwlC0LHGydWN8tgbDhrqjr8qK5yMUaMUJj2w/SaF8cUHHsOJg5xrrWUu4qvUa4JJd
zzZsU4XwpERrrky75TJllKwri9rYWUGmfaqz4G5uY+Op06ddpuTqi+Z8c1QBptiZJzKuuWmLajpl
qS3IVtezfayR1zUl0QN64vDBlbdtlKXssMjx1pN4bY91fu12iKFzAlbXvd2BqbDs4axGY3Ziyr42
9eyVaM/xvsmiyrcSLo3Mi4qd6SjyRuN9uIKyiC7MxKINXvZodOX8UpjFl76FOElbv2WVF9Jp65rG
rxdv8Sbsy3WnoFddx2lOvBs8+K6cvtjRUGBeoJE2oupGSHtZg1xubE2PV8mARvKjQ+XtkQLGAfMY
XhvmEqRPLu3FP+0K+eVdObh1tzbtsdpNgfJo9sOPcAaCSah9d0YRURCx5yeuPazLDmHG39+B9/QD
RiKs9bgLHKxc695sSyU5k40G5mFtRAHeBGkdWlFhHGybABAHloPcopkflyxLK85cjhg2UcceGSJS
tRl0uekJ00Zj4myd7jlr8TmmqE1MltmDfIGLmcHFnMpP3Zzt/v6ev2vfcac5JQmWZyiuxFuVW4gi
s9dw/q9ZpCJVs4EIRVmw6hzVYottfEetMJ2VDmP15e/+18v4/+RrcfOzfdH8+7/5/KUopzqSYfvm
03/7r8XV1+y1+e/lp/7zv379mX9ffe3b1+pv/8vm7n/u//GjqP9xvvPu3/7PX3439+D3e7j52n79
5ZNt3kbtdNu9Qol8bbq0vdwPHsvyP/+v3/zH6+W33E/l679+ewGD3S6/TQKN/e33by2xbRj4//Qi
Lb//928uz8a/fjvWxdc2+vruJ16/Ni0/7P7T1G3XcoFVmJZF6/W3fwyvl+8Y/zQRUPFykopEVOcS
DpUXdRv+6zfT/qdlONBOWHmRFGctfuqm6C7f0v8JU5NuisoVz1lOtb/98ch/eRX/91X9BwHnNwXQ
roZ783YERAPYAizMHzMJf32nKe+lGGdEFAHMvGxb9BALYqcovWKOCjKyB8I4yzLbQzmx16MVkyjl
DOVhDnpCdtvos1uqGFd0+lhAZm+L0NU+4pu+u38c5SSZmhcfgY1W7tczRV906ElUwA3BhKtqmnya
6ROLMfmSBHa3buI82CYaZNuAzJxtl4bfUh1jsFHte9sdNmam74o4uu3tj05hb9+IrBAQPzJR5a3I
nXtrF2QNCLVNgSw+IApbF6250cfwrKnxDLdP7IsuFWx6tHnNM/xtnrt268D7ZIoWEZgBPNkR2H+g
2XxJEc82bVquA9l/INH8mXHx51Yk95IIEDTuxM+CSrTeTPgCHdyqmttybZqSdkTBwH8Og5g4MgVK
DiaafE8SxkPTyYfQYuWiEH+xRU59XSvC/NSNitxXrhkyvku+jwPLcZkEV3asfo5llmys1q43jqBp
I9grQKiz0E1EmcJZNScRMNJQhpBlzQJOq3eFEyQbXYlZnHcTM9PGUm/HzSvbXt1Lo2beZHEXbUc0
tXtCpxhHC9EwmOh9LS3EZjaM9GYYc22VQO7PKjGeO6Hc8Eax94ZInB1XlHIV4HZxLRoy+QQA1CF8
15smBsaGEx0Da9SOvJQ72ZNuzRDEwM8BGoYECdTTUgm8biz1a7LhKyWd4YWO4caQUbViw9Fuk6bb
BV2WQ8lZdvtlcciEhUyrV+qrkv966IxiHYPuQO5tJvtGMtPTqm5CXpetU8XQT3bfbsQSgoFbPPMi
E9y1kpT1rmcv6Cbqo5aqxYaZGl4+ws551Hq9z+2pWcvBPcBgp3PJavegO+U3kJcsn8zp1UkFXk2W
CZ40o24zsZBmfJ0/hlZxSgg7OYou/Sjn4J1+djmmiDeAUbr0B4Cy//qWrMcuDjOb2Ho4fzp5FKcU
Ab7fmeLAdWWmYRijgB5SnX3iSDsrGL8XA6SWpB8+goBeBtRvD2+AEoBGgNUtEPxf74pDmACZxSHG
UuZCKqfhVZa5uE5pQyLBPKZAjgMUql43zLRow+ARoZG5Gdwi3Gh2EjDBn3Wcl4OJDbEcr6bi2cHZ
dcjSpbXbiR8Kl3rgmS09xxJ1VBHfVzO+xmFg0SUwBKpTRTtqCPuNFROxaqPMUob6A6Htuzg/nnBL
ZYzA5QBdu/t2us15iKXx6AQrV6Ia6FjBHZVPg43NwQlNesTGmmGK3R4T5qG9XqW0LFNJoGWEXKhx
Plg6vcMvLfeGtT/hRq5FSDPXn1/WbqIYgJ2Tc7Qyq2+oNb4boTBuOyO95nSZbqRuN36whJIpqVOs
+gjKqaoE0Wru0k1aPpAsEB7Ags+bruxNTh4f3D1OYPz9N8eEJVzLQE1NTwr8yq/3Ly/CzkmUUlkZ
w5PNGt43OsNZ2c58FmMK35XJEQiI50VZtxOCM7FGAsyGmU24HThrPMea9dIFGbQ0ZVxNk6Ie2i6N
dvOUh9cc2+um6erdkKW4VIuheOT98YJUrGFWGGOXDyaIgCwiE/bYYdOz6Yno8SnHyhyL5+8Y8zix
9fI4p5Z8HEfn1uLbEDnTz44IbyNdSbEkFPVKhumPyUkmTHoGHZFyOtsMvesZ00GYahunBklR16um
NZmU05bbIq5aBdW4lnQGDlWM8TOey+eiBRlMq4IJSIJfl2wE3CZj/00bIxSu8x1/KjkUU5VuQREs
TizLIpgq7sDlluHBxBKPmdZpkPrZp7KX+lmd6mkfg9eK+/4l1nJ54HjDHsupnnDsgYWDhZ5GNaLd
UOnN0emqe1HW9X3g9rSpULIw9VTzUOwIu0GbM4/DKpL9IWb5HMhWO2RN2AOYrJEPihuzXQDTc9Vt
F2nV46BHYmOn5k2pDGD3Ml1/SFh2bAR6rMTGHFN2+LdrE7mgaUzqKijG0ssifNBB2jnrpIJFXw3B
czowamA2AuADF5NbbLGcQxKlMdGKknHnOOxb5U4hZu+6redvKc+6l6rudVTlGhC6iG5A+eJ0g/KA
meSoz8iFSC96gvrcrmxG+CCice4vwk3Ogg9trl07akv3JjDPSckoBslo5Lktj0r2NhNqLsTkgDdo
HcrcTxy6MlvSIwI84j0izYq4GK6CYLXjr2aJ7LEey2wzdJm2iqxKcH1hxzuE3107ax7GwvhUsAwg
YNuRx1FlN6dl1XhTyz44uONtszxpTmU9se1+klaTeD2/Ua/FaxqoDTTGlkz0umnPWtHcjNpQrJ1k
Lny9nHlK6ZdhbFPXPHS5dYaRCV6i8LxKuC6423BsqsOrAXM2TBQVDFykrvQZkbcpAhYE4YH35bEl
YMTg7LTqQwm8Sww/JLkzGYGFvp6JbAVq/BW5sL4KxMz1cXQqkMGKPMjBWRUEZ2BwIL1zPw2sTGNJ
RLzZO/ig24hxGs5JsA2C/PE0I2NNIeJEVApCmrlV17Os67uQB8xTq33q68r1cxnabPDZODmY0Gnu
CL+qqx9JE+5pT+BBLfpPmgtcRRHOPiG546bPA3PlxvAgIDbGq8CO+lfLvLKC8DrPxpYtwn+9Wav/
sjZfFmdvz2QOJ36LhbnKQubt4o0Ak3zSW2UlbZRnMM6IWXHLlVtENzqT4Aebx1UL+z6J22ATTY6L
HL6d105YRh8MSN6R1zjp25zMCQ0B+fI+ZqCvXa3gNKSshkYlg2iMWfeGo7WqtfC5hlm8qUuLaXXg
Monq82KtC2D+9Plg2iIFK+d4UzmDX2t4gDByqGvV+BLEhHD+/TP2jrq33E10bASyuOxl3i1NLHJ8
osHIlFWbdfDueU+spd6H7AeGeBtuiN08L3jhaydzlb0K0ms9lQ+6Wc+fM6nfYzVgyVW3rwXAFtq8
WvfswFRekeLc7yrLvYuHctp/cJf/Yh9Brpemo11brqjizYtco2xrCVhSWLnU3T7qGi6Vsz5u6g7z
a4aEeWOaFfQx1caEIL+2TCayirWIyShblcXXIMY3oBhND9leXF82ZDbHIiJEW2d5ahorJYs8ffFc
iEapNzwdD4lNNFfv5OfWrGpkIx8dLn/5Otjq8phAO8GYfLNEzGw0zJGJBaVQnWFTjsFIdql+jiEf
bd1BNN6oss8QOl48yya+J3VQBFTaa0kEppKy5lL43at8aIRPrkyH+K36KnvStauACCxU/eEJhfO3
v38p/mphy7IWLSSsUVpCb5tCthXWzVjhZzLLQZD+STKSO7VnszpVupg24WRytsOWtmkkag4tNPa8
8/NV5cj0g17qBbT45q3PzlIFbE/nAAj8m23vmObKhCJfrvUuVX2iZJyV4iBFA1vfzxXEiYm9ZNfi
qxucUVur+VDeRHXIwEkwPRGhtcndtL1TG+eFy2Z7H7nj05zitsn1Or4LrepTg3am1KC9FBFvTEtv
t4QENPsWM2ocBfPWEQQhJq4K/q5KADwSlCuhxRQdIv/aMdMdUMpV6Q7t1zFERx9V0rzKlUTfD878
I00kjk/E3TZx4KuObChcm/WVnYpt7rY3TaT2DBqUEh5AFxw6BtxF2dUHSRLhfjB7etVjpnthm4I4
S4l+S4ujzMr/T9iZLLeNZFH0ixCBedgCICmSmiXLljYIybITQCIxz1/fB+pNWa4obbqjuypskkhk
vnzv3nN/Tg17eicr566bCafUh6gKavnNE8GxsObHlubL5RwAIjes5bU2669qX+uz7JH9BfYZnTec
piyQzzJlNdWVZXarFiKwZB5SlOEwG91ZjbIPvcZF4ltpl6K2+13rMU3Oyuk3FnAkHNAyC3PdKaFZ
8To41XmyzF3HAc+5A7nDUTvT5YxN7GdvmG/oM3PjhJu8662qAhzWs/IJGtz1JYrmBtLFHlvdWs+R
gcckHmVdXg0yqdmAtS92/r+i/LavHNArRQ67BeR+btUmLTrfTEea5o1MjERuQ9cT+q0uuruWixmQ
V72K+g2lNmIR2802Fp8qdeWVpLKtOAtCmeQlpBkjOQGRqbLxRch8fCC1/aLAPh6WlXWtKWLJK9wO
FNw4fPK5ogocUY2Mc7VGdEfs3eSU6bHbxJVE1H/XxhKd7fTUCbP5Yvj5gaj8892zLdfXSWZGSsx1
69MFIvBqTebVpIX4KrDXSqu7aFV7TzwIUO06u23Vr9Kvx2M+whv019LFjsC6tbWleBJmzs69PjdG
GtymDPPOBMK68STNkXmxRaBumj1qkEf3wIaT09ThEcRlMd8uI8WNt6BGkoM+HUgGN2i9we1x0mZX
qUS/XTiDr0w0L+a0khOdWWY4AYWLzLo1bnpbAARFK+yr4Rsi/YTxxp4Y3Qdh4eOp8O1MbTLFJc2x
XQ8FN0GxFQ6VENGq+0etLS4DvcDWCPmXGSxcKNyW1Baj/tVddjvOPv+43NOxkNmc1MbHj/+Pzr+f
Et3WZDN80hWsUWZQKYraz0Lh4FixuTtqGEWxwJlEhlujiDQm9Hzj7sFaWPpfbPjbVfWvD2PykOlk
YNv4zDRUS6ubbcOTXrAo3zV+umd0FBV1R6iKJmgBbAZ+07zuHe7adZLGKeXiodB+KVieX3Q6/woF
ATpG4UInlh2G9OPPTINBW0d8RymF1VacLl2es1kLHcsk+0CJkwVoXhASz0bknjm7Eexo/G9bEoRb
rg+6sV2lNNAatjac1Mzd30nTbq/nhgr1GQde3ei8Xm73WnbIlTSAMDsNF1cuuR3+9+9qfgaV8FW2
3jRNGWSQAcXNn1fwQE+0oRpwhgdAz4Pyou8H2PN4bUOa5LcOU6ZnJ4n0XofJg82OdDMPXTB9q8rl
bEj2dZX3F6NGzzSArBEKy9FOTZomsZ8vgOU782lkG9L60txrRsl9U2t/z4VvPYMr+OKr/N1/trcO
ueFbATHhH5OAf06qSP0y5LjwVYp2UPGiBxNIg5ycCEs+c/bLLBA3rWiegnoyiTjqYzEM4+PkwpfO
KCIdu9TOdpI+lW0bnGpDW0hjysmHdO1TrnJoGb1w9pTWwb4owToF5XQjPfJq+oQomP/+LsZffo8P
rh2p855Psx+d06d2mcvMWk0DzXRML4C1iqrC9JE8kQoO9S9XtwSFAIOqEFhiS4roGCzo+nJsDOns
w+Mps1s5v3t5vBpD82KaqMRyYXBGdUC5UEKF1H27Xt6X8rHcmL86+aSUCcQ2LcZw+wsBFjklSfej
qFNEdJOteOGFOo4wi+9NlxUb5Ja4nvt2DKvZ6S+WBSINvU72YNP95mzcYiAqBVPWh0Rjb1i3jER2
cESsQ+1fls36PEpiDZK+vloxKvnboNtLjYdFVLsWE8WDl5CtRIXT6naJ2GQeL+fWc2Jv5ZI72wss
XJP7J71of+0uy5Rb6ZCuENcK/VnDhRGOY3Zpeq2+bxyHLox2xKstSW7R1QGl5EOa17dBACPV1XQ9
mqrai2wd+FBOV0cgnkN8Bna8537uloO5Xz2JiFRbshgFBB16mrpO01fQeWma2c3qX2cdniPk+oDO
Zkpkcx3Ui7a5p0vbPyZ9lR/77J25AvzQvppuqMX3zAHCxGzsF9dTtI+kmvZE5phklrT6TrP95raE
IrQrRevEY1rjluc4ReaiP3dyrsKmaL4Neu+cM0YXyoPi0qkG0jt9stmZqy9uP38xu7YVaXtbjovl
gUv/zD/wlO9O3cKm5xnzGvodTDStHZyzZ+dWPEgvzAM6LqHh3/UdDhACjR7rVfNPiQMpXTagBhpf
f7Qxs8dFYmV7XehH26Mb46nxfcJ4D9EVqLJptS2ds36Igzzqp2B5ycAbpoZu3gup0/eoFqS2un0Q
xahgc6rgnNFtj7BPr4emAAlTz/NvUfb5ndEYmOoH7PgK3LmXJkd7ZmXoAJSYYftRMZYM5GeEW555
8npbuyroJtwImzwTFwiKFHr55lotfXL0DWA+6tse52tkpt54mfWMkrVR0y6SuccGgfWqCtorx63F
zvDKcVdn4nFdbeu+wTFM8dGf7LTTnudmDiInQ87ZTmwxgJaBh2RlQLqZJ38s6TM4S0SjqABcIyH3
mjTVMO3bPE7Iej/PznpHDp5xaTE2+O8951+3HAixlFNEOBDNve2v/zjvObbysjOhslhki4WWRbdG
iCxgg2EaRAAbC7vznps0p6GenrOx0G6WrraipMLYqQqnuTAKBxTDglBppA1iVp5zy8VpDXPLmfYT
yVgRqYF1bHGY7Z38LKdf5gw7Shv0r/D4/9Jatl1clJxssMVt/4Pm8Y8v0yptHhWjM7wwRbbL+/wq
c/vvZV796O0kYPsng42nALmwaTOafbxsK57hsCuSl8XS0jtn03F6GvgTqbqzGXjVDZB4ZD7mEdH/
8jKCTthpTvEqjBE5d79KskVqnCxDGmvZzKW0LZ/H3nojmo3qwEBIuWZbXr33QyOo+Fii6Qtn+tbJ
JMt7ayR+QDmYqpKu4o6xOrDk2n0DTCgq+9m6oLmOYWUl0iQY2pjK5NguHorzrpi+coz9fXNyeL/p
6mIZcz0ifP5cB1lK+7XLGZc69DSiaequ8s55FhohdHKUj0ycTv83tmsblja763dZNz3aw/wicc3u
lBF86Yv9u/rjIzG45TqHyhHp758fKR3xZ1tjL1AMprj8xqe0ZlDQToR/yUzDzwk1WkyS4JFgwq6t
pXRDgxGqZFHzwSb3i2r0Azj2ZzXqYHzdhvv02agBP53OY6I5IpMFTRODfi8fuCOooJyeBK1T+QPu
1hY2hBqFbzNEa57GanPBdzkfWpbAi8j2/knu1m7ufQBR2lKFWrbezzQ871oiglYZcAfl/GsUjF2R
KO6UrU9JqFn0jdcwKzE0jmVn7N2Zy42ZWLvU12KsKne92d4VoKSvpmV6+O8Nwtq+1V/fmp6du5ll
HNyEfz6F3tW9ZfS5XzqMwLNm2rAq/jFws2HfByWcyJoQlQUTN20xW8Ya0KGbMl3vh6FiwlPXx0rK
xx6P5nUhbDgHtLaOjSQMMrBBeY8rBcbgvBipHY9kTD7Rtk8IDnVAZhsAeu3BjohVGIme5OtZ84+R
8umLQ+5fmqc8WJcRvE/Lc7tU/vkVGWeUGallhJAn3ovu0VVf3OlmXltqxK1VvqwwD6DRhE7Dcd+u
9S9iVav/v9+QcIwQ6ETOxxyG3eiuRy3fOUOVRf/9IP6SRNHWwCBOmpTJpNFivvfnp+zaBorESMup
cMZvdCAOqY6wWZoroIYilIIkVz3L6DDyJpaEt4fDMj+iFX8ytik6V8mDVqFnlPk0R5O0+7ic8nk3
eHd55XmHwjcHaPraDw60LxKCPoBNfy4hj31lmwJvOzOj0j8/uS68Fe0sL/JCnsDR28h3OahHfC5Z
EbntVN6oDS2xKptcRFwJk2XvXMtFLlKdIFx8mVX+952Bz0Nc+SY+IA/6g+P4j2NCZYWDtpQCdQhg
vCtO8L2c7DxmqBqvcjYutRRJxaR5jwXEd+oR8yWD4n74uKZ9TPpxktczTOGPHtB/P+d/6XKiuCNB
ZZsm28zEPwn8Dc2eVIlsOAymxLhM9TkMCo+0euE/J/RFDtx2EjLqmpZakLAJvDyN+LbozuN/f44P
6cmnp+bTpEcBxffmvz6tN5TIuTNVHKbW0Dwna1CsYUdC1zK1KxmiWGvMzqDz6/gqzkYSmEgwITu7
4RY2wVci3dWwQPH295OxjXy4vB3qBJvJWkNRxMlN98YJEBCi6hOMvQ66AXE1p9SHM8+RGqLVAhrY
OG2MEEXthmb6rmkazWWg+ggmrcvaF9VZ7zzgH6pb96sKgmOp7IfRlHfLVrkbW0i69LmVWn4daclA
j7asH/3E0bnBEoSdJ10fBonjxo2GlV91lnYak9Xc//cv+S/6gI0ixs7ibWoy/7MgA9lNkqWK4Yxb
luXRf0o8cz6BUWs72qW0WavYbq0os8qTPukkkU/V7YfmuunShJA4+ZW68iPN49Ojpb1DgCAXZpb6
h0Hyny9ABXp20kEGzfnIzFHGjDFmxjH4muyWaYOHBjYshCRDT9/2bLlARixaFSOy5xZpwtKhFXRf
Z+67aMrpyN1N3FmrsWuhrJzzFhOUx72MoX6RnOdSYXEc5/ZCau5ty14qB3ky+sW8cCsCGDyr79Dc
3JfAMO8WiHkRkfCXls/5tmhe+i3T6jKyiurVDnQV213d3W3i+MgyR3FwUlfFepF+5Tj6MMj/+RPx
rMwAjqsFpvav1lOezcaStzWSd2wQxw80WW8Y2Vl3jG4JVc2eQa2xXUPUw7q4DNImm2N6BpDf9C2x
ljO6J8cNO6++F2VHzHCbFbtmbefIKrsoMF/9sbDxO05uTPjNbxptxlEv/Der9M0TU3r9jtzUBrs5
ac2tHJ6Hes5JDPByPOAGGbPddh/PZkb+hWdiGoVIZfeEvHdnRF/qIpWjOieZUudRX1x61DOY51aZ
96PL35jTsbshKfOJ4PHq4IkORrm/vHf2ehgwMHUdeWiiNWLLXuCvAi2NXaN3Yfj0z7Lf0BIenikT
bBuD4bNh9k813sBauiH3DC3MIy2YT1bj1nck5sSmL55W0yEzkBYQ43HkTxl5qoErwZanBFUXFBFW
DkrLhvOsDWcaUOhk/Oai9vL2ZMofYn3L261TXbXVPtjSdf//H4H1RQvmX65Dmy4cYzC3R51i51Nn
rIJlE9RohOHT35O944d++W5VGkFwpGk4ZRBOxaSd1yqN2ranCsvKy6xacENxb/BzUM7ZsJyRjkWw
onZDNz9kc07EtpncqWo94O3HkL+1D32VDaFvdh1yTvlFpfAXcJ/YYooF0+DIpZ5Bh/rneYtAxpQN
nKkIwWeFM5JeeFt0B28mUA2bPZ4tL/HvBzj4SZ/P10yuAX+a1KrOlcjs+ZKPGcSSjm80r9UzmkRF
1of/84tdcfspP71hG06GB49nC93Up3MuJVC07AaWSwnYLXa1+ZtYUAM1g+9gJBXwrzPmvzg7VFjQ
1wUSUN/PdaJFfckI8L8/zPaLfP4saGtNZLYOkWKffzG3sQuQC0pws9C2EBDMmeUX1wfj7+EUW4m+
Halbfx0Xxqe11fiF3ICfaeSvOoE8XCzJdEAgdtlkBN3Tt4BsVcJesypHoGZ3eTFpkugj1resWIbY
SIrfwdgklxKq0mUrqa2VWZwYPxd1mJa1edFbxiGgiOtDi1f1UhxGypxLd5nf64yZVC8GUMUIhrdB
lEkncVp+sj4zbEk1g4ypacKubqawLKbgrIuB7d+txwNWIm57xLHhHlqHp2XpYsoq62SOD10ih8tl
7rO9V3ZTOE3Wy2RzQzF6qqkyW/FrFq+uRX8taPkAmd2nUSL3U8Fis8nAPrpLThaC+wRjeg1rVZ/M
FWVq0yRkBogBstz0ZjW6cVEW+HXQ8tkO8exz0ZMNgUiHDS3ZOZTp1qzSE2USuVHpY7p2iIgQTcVF
YD51HqsrTZQXZ06PNVDT752CTqVqxVVfcmfL0x7z3JYuXQTrXdOSr7nm4rJsl6ulRKkx9LLYVw0f
vHAS9F7IukbpX40lTjt/seWulUwXq1Gyf2dVei/cEzNIsBXZeayD7HpUTE60MXnQZl1F9pzfjGie
jtUWO+pJbg+NjnXalrZxzgDD7OgjACgTMAshjPbBJS+FCxuTtFRYRGdvg0xPZRu6ZtGcUq3Wz2bj
m6FtEaFBQ82BF9E4p5YNWPi2dphNR/AcJ/XV6/v3LrOdjBaMVp41c/DPbqJ5nMtp8EQaua79+sEl
Aqzwo/U868gVqw6Nn9hql9OYS+uQMKGMCq/ULoulq+JGrjyufBMRf2AIc23ZtH3cCU2PMEMhC6Kt
u0sGxPnFhOAFgylkyInwzsj2y59djSiQG6LfjxrFguuHU9164AH761TWHdbR/Oyu4LdHiaAbArf+
YvQKI2vhqQu7N68zL9MvzLm9npKgvdMCZz3A6ilB6QIb66/Ishg2gJnuVOKUql+MPiTRmnONkEvP
mXvXjgFN/Oj5aXKyN75pSrL3nmMZpHepmTd53lg3c5Bjcu+v81ZfwgwCxLXhtdX1atZvonSuZ7qE
iKDm5iid5g4c1qvezctBgMrO84JX2wEnWxjQUTiVw2Yi8aFeuPwlAQpHccwdCudydlAnIoCCeR53
fMNkpMNsdlvbrpEyLFAoxTJYx4vMEAUNb+htJu3HlorPqYcoEBj6lp4WOOIqfbe29sSgv3YQfTgj
gUvQ3PwKZbY1l3tF5UOTcIqdOqCoa93kODFKThvDOddcHs/gSAWySxK6XYUERBRcBkT5xV3d8o2/
GhIeXJzNbwDceOtbfjrdNr7gAiU9wzi2xeu1RwP8XVsZ38mRHPdD50XuuvxMOzRNvl7P2wxD7rKM
u4qtvCc032tkdRmlSjAcrQmbogZM3lrTNxNPalRnxk/PGvntNPFaJZLpVs0ar1IySzpt3cmKkXib
anFgVnqU9w241OSBMvS9TOa7NBHf6hJF/TrccpCBKiruummcd4QMG3QO1l1upd9dzD1R8kzDSkJu
aVA5OzR1ApY+U8I+TEgb0haegphhAC52ta8Lo4eBrr2TJA5zcmXTIImcUqRA01cyHs11bW933QUY
6Y3ePbZh7Tp31LdhkuFz7tTD5JVDjKfIBEO5MsMk6VhNj1US/DLhn8G1S4hKTFCvAe/86S1puPRu
DoIyo/q34d5YQMHUar1ZdTywKsNR5+dBMtA0KCYYYjph1uE5qauHWY07rYBCb3gJiIk5235L/bXu
yTUZOlOEWtqf/ccMmRgxqmjMiGkkJYN41Xq1iCqvUyrJBCdL6+NdoY2XWvZzp+q4M5r56PA79gZJ
LXPV5TRf9ZelAJAhmjXUG7gVjfPQsjjIY4FdBCQtwmW3Q76FLpDJTcm4epc7lY4G0QG14V03Xn7K
SmHi85dEtefiBU0jyB7tSvMBmNo1Pw7aGVIw0LgwxzwNEwPRcaHXWIg8sjBYTCUziZUjPzZq7Qc7
0POisKKRIQoClJABXNFdKBePopDYm9x1bxAAXOd2BUEhR0usQdPLs4JGa2a1mEvTm9TUXhlansHK
x0PKH8Ndrgudmlh6rUqiwEOuP3bpGmsqXMrhqDpK71oNJC+L4lmM3sNaS2ILszctNW+LLZsPivEv
Gfy2O3nHInkOfL5tYoBQpvTPlTRIu7a+Jd2URUrhENVE8z6Rshl2bHdumpJsg7nIcgPEvcV33Uov
cvCeXA/HYldWtRkNLnnW+auRa1CT+KqY8Uyu+OMvNx8v5MxNxhX8P0ZxZeVBFTFBk2Fp0fLMhPw9
tRU/sF1+y42o88SVmfNPh6UhlNVy8zhNxY0w8tdgrR6yBDKLNzJcget8sDqWA7/8GDne3ZzZ/C2U
LNA5eV/knJySmXqRchl9+Wq9m7Wz9+f2PPQmaT2ZuUbehIHSqPJz2sFr1duXdC0v1x6RgVckt9Jy
7oHjcfnxz1JvKqZXBk3bzpF7jfZsuNoXIofqbJi0QBu1phsCAipjsV54k/O2EnlA/Tow2vOY1QVQ
JuublT1xG4oVZAvRNCyT57XB9KOvFUK1skexqdCeVNnLbNBWXrLHj9eVJ5jCaYEGmuZYqVyHIDve
JLJkeJWz8XeQDOHgtfzivY+k2MOn6Sb3ZtM/8vJcswjFzutqtDxgPXCSCtJ3eBha0d6Ipn+t0YvG
7fxrc+6Hg0G1hgXp5wphgGWd1bdV7787Vqloi8K6EHDzXEsNcUVUBbsJQH8HrF0z81jUvYtqk751
8Ersggj4Pg6VWpRijwnlnbMMeliVhMqm+m9ZEx1TZ8WzSvlr52zdp7JHRysJdBFBdhhlvktKeWfp
wFjx5APr9qE/rituw5X0sAvkNArtQXWcpc2XSeZXvOm8w2b13XPVeVbt68yILsys74bWvQ6dj203
MCkYx3dRs2N15nJdslsVFcrFRPKgsbMd/NH+5dTwdrQxKgvFhinkg14bJ69MH4JCPDS+ZUdFxy7v
kw2Q5wHZNlr9js/5XnndU0kS0+gDX2hWalp0zZemnl02W1CO7vGr5yv3xCTgrze0p6a2HNSTtPdr
X7sza+9imdhuwd2r+KquNBau7q/8UZFrwmzPEjCwLs3TcEDfZiN45JG6nEMSjOJKd61ANmQw0dcY
ekVofok56ONKVQNOO3b4vRfMjJ8rwVCOeA5Oh+oAF/fOlbdaNeEt1EqG12vxUHcamYcEkNRN0sSa
c6MNjoyJB7BxGJZvab6UIT3DIF5ab1f5889atheo03FkjKmM1oHFZuTNrea3v1ufJatbiui2EU2U
IAJP5bG2sFJzb3pIZP/YsuGHY1IjxagZ0fa02ekN/cwC74zhbD+7wF9XRytw7n+vhyDA2I+2Lx00
sFw9E4nFeihL8wd+OCtOsFtEZTOda1tyuFT7BbRW6KasmdatIuHjJC9ra4rHEQ2VPwc7a9zXpmhC
Z+LrpZ4g7R0tixx5WKIRRD/b37WW4MXWlO9qnhHSZ2ymyRpN+oiLyux8JJSwvT/+g7/L7Aprt66U
KJsi1QwQpZNDvUl5Hqmkf7p+IyOC2inyjQU4blqEVOk/x1pglZyg7kGH3uTxC0qIFdLG1ilQA7QW
gwR3TSfmpgp+0wY7TXrySGIf1kqEKo7GXlDoPNSy968h9F5OaxvPcIlLld54if7c6gBuHK9Dtz86
zzTh6JxKOq6k8HBY1d+ZP/wwFuxTmEUSNDt+zbsER2p4rco0j2Y4YmGwdGS52SzuvqLKoe0kdZfZ
Z0BDtwqKG8dsWM+GKCPfh1FKw6Tv142lnN/bhNAn2fdC0WRMnnylv7RbtpMh0ok/xHxOeLt9GD+x
9OtXm36SVrWooDFtjEH3o0oQ0BEXeyrsuQ6bVUWdYletexwxQ2N979XyAqMiw9UvfkyteFwWDn+7
BNQx8GLridlxzs08LlpIk6EDJnBTknJyQWcOru7qaWrHXYJmmLpIygWHXBuVw/rblS32bRNUd82l
0YUplLs5VHAX5+FqNudZTtBTIQqHXTbcaPWGIplRx1EOoULl7c7XggqNEmGxgve2bp71YO73SXLb
+fiBijXl8uyIm3yoqObILN/1xb0a24T0Qe290Jm8Y5oYQWRzyjXq7I0dETS5/iAHCzNN+7pOnJNF
Uf3Q7Ja10emAjjL/W91jguP1w6o0vfoTfN3RIVPcYs48Ic2Qsogzl6wG8dD1DNuqRYXpNKWxsBnn
Mu7dmz01HCkND8Dal0gNv2rDHa/HIH03ISl0vH+JYR90IixClsB3N2nY2xxsHxpLWDLxN1K9jROA
XYpFikan8MNFIX9jnWZG8F0EpL07I0y9hWfIdfaJlutVWQSvQ4AWQyndj1dwJGFQEwER4MJpzOJ1
CpDFGXzjUeVUVQi6mIc4LBwOCTMvghCIRscVvU5yWpSECQJMIkVY36PWpg29NohVZteIMmVwTGX5
cVjbde/l+b3RFc+exRlKoNVjCeYlbco2zqgqQ0d4grHsMh1E/S6geSETlPfGaM67YP1pN81vC9rs
3lJdBKYGlxFsZF5lAeFisKJSZ5yxll0ZTfPM3h6u7lITF7k48dSn1C81eQzzZLX7kgbO3svY0djQ
QxopNIsr+0Uhr0sZFp1MH0J5krVZ1OtlpEoxRMZCvLlp3MmmBobMqGRH8sapo6e+E1NhkXwDIdVW
+tFhogIj3qKjbuopVFfLDMk7Id9i/m3oTcE9x9232IZiLo39Tk0vZHIUSGK4UWrLuFcjgiN8MDmq
kJ+NSNObpm62UMJpRYiK9HKWZdy45CX02F6atL1g5j2eK9OEm+STgzu/MSoWe+DxjIPaYA+UML/Q
Zi8OIEsfHSmuRm6pobk4NJIa7Duu3f5I1qIIMSlUUbcuF8Zqpf/X6ibmHXPx74HLbY5MN5KEhLg2
cv2JrtrJNYgEGsRKI8frI91Pfyy5OuktzQiTRZcVpL+amfypyHjAxMDVgF86HPSfU+KRn2iV9t6s
nMdyzt57EO/c24JLGwKVk3WX9exSsZc6vCJQhNNav3MTuqml2bHPtKjMZ5JetLb/wb9YhkpKOxyK
x6QQethhaIvchhVRYWxbkubHrBKSZXrnzhWpCK1Wy0Pbq6960aEe41F7qg2lFzxoQzCFs8EG0bjn
NMVNP0wd9ciCCsykkzioAQwI0qRA9IzkFnYs7tAU8eyiq969Y65MuC5W2a6kY8hulkom1T0jbF72
RwDcbSQq72XOMRFkhHaofkcPOb1KGOlUzWBD/lOcEaN79BWSvtURI29JfdQa4qRrOwtxJryOAbEP
slQvrS6piLYrXEoUStYrPRKBipRj/M5TupmFzBq6XGy343KkqbVPDOaF1dj87vo04yyQJKG2Fzrr
zSiM/QqOjd2AJKBpglSvEeniu5xyydJxMzv2DU7yBDQ7SeE/ijY1uQIWSBr98laAb9jzgqj9aNsv
vQoIOILXTVFrvA0eLSpvSSx2jZ4gOGx0jM/T76sxv+szFvmCrKMWjGc4NptdkM0IhSDUp0X8IvID
9tzoX6gVCP+g8udG5heuI4nNGR6Wpr2fQXNzOibR4CwNwx4PPzKsustckFUlmYKIFidpmrbfuEwC
eMGHYzCQd2d1ocO6FUChwqzqr7zSkHFGTHY7DTGclTCQwKu4kMWjVZN/Mst8L4YeY0doLM7v1lvb
MK1zoN6TdZbOgqLE8J3DWM+HZZzaiwzltLO2d9Lgc4wkURQaq1RuRPamrQnLAztwyK+KFWrTaATl
SZnCfqqD4NfA0gpdrx05QC2+lyKrjGeXMQWeaESt9hS2lnOokWWjPsBaoHMcNKQLMNcsEJL711pt
BFc20Sllq3Q6x99xtPK0rdy7dgzC4tePdkVVXQNZduaBCMOFszTVAwXQPOq1XBKlZWi7gS52bJmT
5KqsfRNmg9vaDB6hO8xR4ixvuexuRbc+mWNeHHq0r+GaIk1P0lYxuvSuPcovWtwM6cZl5YVzkqtB
kdyrfPimrRewI6iHgBhXyvLI3f7hOodFCavTcu+1ieo2y28YGFZRlXUEYy79NdnJFjcjc0LuTyP8
YrKbbt80wzcBjjQR8H2zZY3GoveiqqXNmfLSNjUm9xQr5QWwI9IsJDCMTGHkWR8UWnFycpdXCcC7
0wXqjZT4naJRb3mhZXGKi0fbaLTaaJ18ey4pXLL7puZPJmk5D2c4kdZAznWAftbKfw92OsRu0xZI
2/o4mCoF1aq+mhou4vYCLZMCSWyuHmPxkd8K8XNNg4Vy2FHko4vlbHmvo9dlJ6klLx23z2PC2MbW
2GXnqqH72g53HJgvydaSkE6VcdlwuCTaACwbbrCl/1aXr2tHsVwG68tUJ3dU9n04bSGdCAP2Q/bI
nPPggkUKrXVEPACcVUyUWj594uS1tJqz7cgpLOxKRu1AtE4/HOwyoyPpQfXWrCsuVd9KfZk4Xyos
jim/GaWPmSFV5nKZ9jepFxCUbHIjtUyyzrVsLxxmMV5uXHW9cUfj7MkVqDRZJniBUu/EBomDXNAN
9DJOCOvdtiBSIION0xIv0Jq517WuHe1a3QCpf1N4m/tevAcVow+7v7MJ+IYWsQNUeef2TTS5XRNy
ExrT6aUCyRLxvxd6Be0259r5yAkNad9aGvk/OhROVYlXTLXLwSyTY1lqN7PybmujBTRvwMTSjOpy
qrKWNkyE6XErs+O15FETMOULj4SPJH+bstqNu1xctZ6KLMZLnNO3/Wyf1TTaV0zmrlZuF+jI5bEO
pDxBjMdFIa7K2QtISImdNmkPlp5cl4G2xrC0UFIkd3pamSH1EDkN/iEftl2nu2n1crzglGSM6/kz
ksv86NtLdiCDgPVVWPt5NbjFN7A0GoIUSmPefI9NTgVYEOTQvENVZ/Ua7PlBOiOsKbHNdl0e+r53
zx721hRTOM6PSUn3QEmdxu/YUrWXw3teTFee8i4Ik3qhU2Ve27Z8g2L2Rv8afHzJcMZtzRVNtqTA
LsvImLn7Oy3lY73FolGtl1HAT7+qZ4R7XEG0PTHoP7l4Tnuinl7MFmAtQrX6XJHedC4oN9ECmidZ
O+t+tDZOif673f5tvR9+NYML4bWxeKQtwhK9Ju2c+pbj5IV4Be/KITbrf4SdyXKkypaun8jNAKed
RgTRK9S3E0zKBpy+x+Hp6yNH91Rdq5oc22dbbqUUAve1/nZTy5bMb8QP8BL6Wozia1rTcKRHboDo
+waDTedu0yp9cxCUeQVVVK7k3RUMbSVS5YPjG/DkrY+67l1ktFk7EX3veb/TmkzboW6+LaPNd/1C
8HDjShDvKDSDhtQHIXkpa+422ue3lrqaDTiYdodX+nkAxMjNwbniGVjSb2xaCVaEdmLDDOKd61BE
LlWZbaMh12GuxmlTa+uRPi9xSas83Vaa60xGjjwWBMNtdEqWaAtinCYBJWQJ3Cpqf1qpY80aRU2R
NedcqwmzrrD03m4ETntvAf81nsHBG7Gar9pOPVkUt9mu90oKHK2F24Q+iNBFRQUlalFdXXtICAlU
i0HBBNqpq9N3V4X2eik4DFCUYD5PRxYWegMf5xJpsBELBDdQTW3xFUSa/vlEcKf6zS73xKdHKA4q
6PSHKds4O1OrC3Z6o1/zMWnrcsybZze33Cj7Q2qgUKDUT24WLI9pDk7BYuhtms6+44f2z3MsvLNl
Nb+1m+b7XhRrW3rLMTPXQClJBdBRD+7edawfJ1/sbbfB1VgQ5mk8cVWQwA/5iHK98d3HwVaPKsFN
4yNRKhFLgPPtUPiUIB1wq329nFszOKQqmJ8Cuz55Jiex1HMRNiZI2UyCQEjkHctdJG5eBlydxvdU
bOV7YTjNPmlzcMiySr/s0km3tZe/ZqsYqM+6D7GNRFFspDCRv0tGQCfYK98h3xSPrfZ+DS7lLEFR
bK0l/cGX8aR7ewhXeIpLpL1KvG1Mz08mKeitji8WN4fq7epPPxIf14RZPn6RzFCE7QxjB9Uor5yQ
oe+0ejvgexVfFl1Cwls6+BOk9qDX9qoqb49+ll46yUI0TJTFJ33YWQ0Bosoh1YQAuAKos0psuJIe
4ZxXuGTWJvd53ZwXphEYkGLa+X57lv24fsggZE6lb7lj/pHz8BkoJrUmt92tMOYj0Pub4uG5Wa16
r3P3iwvC3UEg3heSq6LteMVcIklJl0u3RLcOW4SPIF9dgK8Ds1DSCBMFpPum8vEOiQlRGKNdhm1z
pyiZiDBomlXGWUBLdTmIh6aMX3PvV2QbmwA/AHw4SjevsHHiOEwQOHjBixVhSFFwNaZ7nyoeDtNS
HNLUONoxORVli6ir9cRjPXbVduz4G/w5+VXN7W2UjTj4BgRG2eFbQbqVYvkv4cKG4q+QWJ4MkX7H
Bgh3SQQSr8FD7pYFmm97CvvJeM9sct/dwv/pSKBhlmHTXxR/iyYBasuA9QfG9sW1BOWSZcDNlHVh
59n4XdYGNxqMloxbtuEeH4OsIaGntxh0AG8rD7w2v0Rt8Oz047X3z7U9MgLzd1ui0AzyFSOhjX3a
LMiAxwM5eK9LHPNM2PSVZq+N2z9X2SociRwCBUyc+tOkfE5OZHQweFChgf0VI60Kq8mjotI+t84g
3pAYk3+BTxkDWNv05A2ZMAM48TZxTyfJjHrVGIbm5NTEFdQj+7LKcVo5pcIEzMi5qWyCsCPccJ1t
lbtEinxXW+J1ZmiPg9IhCqjKw6k04bxr7rVsqUNbA5dwepOGORITORcNSC632ji5lE1Ey8HkkCEZ
BSaUnhafUBdtxDvThQtz1twD2afnuXVjZHnY3vTQXQKCI6OOUPphGnv4V7Vtkyk6gYvf24l5Z0jr
Q5VDfUlErDe14z2JtnnIO3vE4ublsDKpsU8n6jRqr9hPRi1CzuDTaN6lMaeyGc9kh3Bjotu9o2P6
vWjJUGeecUSQXtXsHIw5iPeNDZuTTsZPCyx4NLWfAk5ithmS4cwR9x2T7og/1qH9YtrplauIqADd
llp/+fb4MDTzd1RS/WwShb+gANu4hR3dsE+ARnWbtiJkfxyCd21wAUj5NXSCesOAvm9Y+qNbxM6x
wrvsNcuRVLzgPPf+r17lL5ZPJyTlIqyrik5DgF42Kdqp1UhYbOWdkEM3IWKLS9+jbMv6gwnnRLQH
GDOoETnVbRIS5kvnrEUqfIDNh9IbJs9S+xfXpV1FTMtLMDXXvvDEYZLK4ZYuQZDVH1ojK4wV7k+T
uh4j63LLovhTty1R6SbReR6vLKbWmLnA/9skBUSwzXcHeQduZnGd+Ohkj2ggjUObuI+Rm+xzLSgl
alsYBteQCIdSFvD5nvWAABag6103i2zfTRMXNSn6JkFPGGNpxonqFAebM7wF+HyevFxcAz2futZw
bsCix8EEo3Gc5d3yCTCPhbvpJfdzNzM9o9E6k8iMdK/OX+sq8w5Zbr72S2PSsoLfs+rYu5fqt53R
GlvVhLqsPsJMfy2G/AmKgbGRaBGSmT4TWjWONrDTpiTTwB1SB86r/s5m0gQYtCi/sU8FATRQaEer
Zpu0Yxceo5xeMl9cRdqGgfZfygDS2O8F0BbYAzFzPNMBYxCCfnwiTXLl/eLISSHxtW9lex3IV9x5
eJfcLzQSgBBj9qwTVpWch4UPBvsOQ5NZ/fGt4o30oZ5Lq5KnPhseuDwhlRPY9Cbyb+5QExxA1pRg
hhIpucqDw7HgD6eqIPaT2ql+a2XQp25CcYSmMKL666PxOCStE7PGDr/cNGuuUUX8B2GDWPbTldJh
51xeddbbxzQOSdQlUjzHCCqlwONCk4MNwoBp8mlAZLO1e3k/1P0XbsQHNDC4W40FzG3WUGGsyW3i
/zYIxiS0OPdAfDHH7Skr+Q09BptLeoPZyo/AqCn58OK/JE5cA2wZR2YgkEdiwbeO5Xc4o06elk5Y
r9lhGmLYJZFtO1LJuaVndjdCt3IRN3uSQl5x6gV7LpC7JC7WTHCLey9zHxi4LprUsU3vW/hFOUBg
KOAB+5l8unLFbT2T7QVDFMOmv9RQ8xSZlwvBWImdvpBZgI+5v0c6CQr0L4bFfSzLlZKGqQzjYpnD
vJleUwYGZZNOtajyo7aRcpvVoLe1BfLVBkeDIXqzjJjrbA0YhWkyzM3aPuXkB3nQ/oRJyx36lb1P
SKtKhcXTRs8iycIKzg8bakPp4nrVJTQlCkXwup5xC0jxpLrgaPpnxdVPeEm2yRI4Rza/I3nUn4Q3
/CUMKYEf72g20b8Rey8OXJD0v8iOwBpGLvlG5nfAWZ/816QZtuJvt1TpRiXlMdDLtuJtn2kC8cZ4
gD9XIBkRWY4UZoIeFKHUjNUUTgPr5fzr0n3lrTsMhqaT0aYzZdTZXsqPLulejAEgOkUvSrsztFGR
e59R06XEQfwtq0Z/trN9IpPgpW9m+xzF1nffxec+g6TJK/3dSFIlveykm7sFuGYVDKWkcwEKwVSl
cfmVp5p0KrOS26SzT3J+KkT3jkDt91oevs2LQwc7dXRTsllsaUJF4ZrjZAMRnN0ZdCQej7quP3OE
ACepagpEGeHWr2GrIKMiRBxca7x6psCoaf+YtLKmwH5d6/RISKhjiHr+fJJmvxsb5+EQJdyt3XMb
XEz+qW9JCKhwdBhTvw26S2cah3RRD45OjJ0wQMoTb6bd3JM5piQ5bKSZP7Zk6w+gnFsi90oSfdla
El8iKRq731xiPyjHbGS/K4YH2+B8IQPaFKkIe3IjQ8cStL22/X6a3sl1J3HNZDMblvzQ9j9y4r02
646OZthMvNZxCGb/DIWPIN7fGe3YXUkQqxQh5vheky2U+EkFy8tcGL+icnVgmP5WEdv+FBTiwlHF
vKfSN7JPPlK/+4U5kvYUyspj9T76wWM2ABcRo+xuMktul272tonkk7DXF65oawk0kcGwA3VBRLQ0
9iTdzpC/4J9MUJdoZUVYk5uUgD03L0BX4DlJYUlpBrVObLGsPO3qYo7cYDvN+JKSpAyThYboarLX
Fo1TZuRg4TCbbkdTN+rFjTvSaGLIbWOBhNhBDHe/yI80Ib0+hxSsRAaB6fqP3sQcjY8BzHKCPQxk
wdIE2Dw0ScjXgeOW/IprWw/4DJqjXSQDPXbzL+QevZOhd4syeiZIO0h9mrS7Am/DjL438wGkYo0x
dJjZdTlfgpxEE2+2OK6BHtWKEcJxnzHAUbviUGvit3ND41n2kpujAyVRwstF7mOszZ0zDABovuwY
aeRh8d0r1mkUs1O9lZPmF5gsv9yi2qN2BhJAAbSTZu/smmDhT8kJlgiUc7IxoKuOIrpFG/TEBKjB
+vyT+EKf54s4z55UKVk6vDLESA5px3VqoKntu5xYIJ8MJA+dGys0U7SleXKy1wkqHBzL/GI/Er3i
vnJ5AachPwdIi0Ldwhup0ngrVNRQW5VtZs1Z3bRQMcRUFZuoyO6NSL5x/h56k0S3rJy/ahlk6LEW
b4cCkDpffs7N5KCFtQzA3rz0n2i8ng8RihE2024G9HURFgxVCpEISIcY3nkaqKIMrIVHi3B5RrMe
viAP9l2g77RLMTgCsLtiCl6xcRGPoprd0uPclzS4jCifVMW3mrMTrb7bS1fTz9FMHwXuoC3PFW8y
6MimNugViRYjjD0jCbUw178McLz7lLkjwpqmvyp3ajQNxY4gvhJJEoLC0VQcB/687aYF9L6DuXZb
/nD9DrkaU9UEszHDjufNG5Hv1Z5BDgPeUoIbtsipWjc7okflobfQU5Yud0kvAKBslHBtM5eHphpv
gSYKlyXL3GmidZBkU+hq0ZkRawlSnHDZR7hYC3DCyEXy4zpsSRFVp4SZErk3lH+kiN8n6f8pIlYi
s18LUtLqpUMsQ6Nn/enCL2gDQEX5Yu+m8sPOKzqN5jacCIqAgTeibeWjHyvInwoVPDh3lozxyVeb
nAQUAtP5/GK7IhQpsVY1Xj/unXJEleiWrMl6itZwWZQvyG9Fo47K4h2MfI6Zcc6Yaqr7PBmKLXyY
A5ZQP+VWBd7DW5sQo4I+A1q1HaNbXzYfXoxiI84sSIMaBRtrYIrgg0fzBPM2bxoEsnsLVnJjysYO
yVjku3Y8FdaTPLYTSKIF7xtBCO/+HZW+mnjvg5QWPTKzk8T5M6XdcZQZzDqlGbJa3oFazO1Qfns5
gNo0lustq/gt11kdFplHVZUZlnCdpJHSdag5HullBLMYOiKxlHR2xKJAF033FuvXxvAkcAMbP0c3
k7/jNSeJPoMlbdiqaAC4XE3gCTfvhcecQQ9wfuMitELNS3Gr01cPhaIwNHHmSytoJy9iNA4STVZZ
iV1WcK1Sg6NWvYs49mtTaeRUqFGs5QDghvRM0f9XmvR2jRlK7P6AYj7ZBi3aODaPPeR/ekUbXQTZ
BTFDdMTx/+wOgUXCCAIZeiw25ZiAlnSKUntpmJu0IOUOgQqJNTmrtJOX8No400s5RHsrBoJyp2yH
041lXDbvAu0qnz/oRWV1vxPT+iKtYCQvejZ2Mdo6p3VP5cAhoDeughwm9ldt3bi6S3RqbooGoUJv
dShMEBOE5mDdzxFt96RWqoQSBAokBIqGlvAfNB0oFbojzoluV+r4O0eEVQjsoubADgtc9WHJmaat
kiktX4EUGtUPqd9C+jftLvZEtdE2QGtvWrAeSNVCrPdcnBWJnMikd36n27MjjMe2y9o7OyB8NYlZ
Ai04f6TpHxYZm5Wft6Hpd90JwzPvsvO1eBOwrQEy7db6pVEsHUTn8TF6+sEe9bDTSJ2IYe1ZQyQd
qeaTZSFnUFykB7fLRu4ExnCSqkgU0kO2Hj3vhc9iOJv9czDFu74Nfta0wyELDYppeLHltEfBiud4
qXdjlO8NBVKRlC14UDWehQhGZuShJ2I7YLoyQVn1yNcjt4KdgmnhZdI0MXH+W4N4WeAenWGCkSB0
IyNzyK/GoxHgGiPWMGf9YCdBh+vCYm+yDAUaSvfXrMvee+IVqC2xjF1WxkiC/PImyNqLnQBGAxya
QTc5CC/KIeFPZjz8duYamdUK+Dr5Kj0yq99usVAzo8nRyppwqjAnL/YSbDXehX/jTRQQ8EISa79N
y+aFx3EhtwYopyKjnOvKRVTR/njd/OlH973L3tUWuJdKehfaOAAJhNetcsJx65je9+QFf4d5yBto
gJzNgnogABUlemK2+FgJdmSx5P/l+DjyuadRjUJlitsMkG6lk33mDcwwEUR0ETUCmVtxEaL+jKlZ
i13WVsByJkAuUqipnJ8BuKacXkWnjjYTaLho5A5Rbvfn2k2iTQuNLeg62qhAljt1Qk9pb2cZP88d
SJBYXj03T3cdstoGxxw3urV3+tohGJeI/cqUfZhr7hU3I0gPEdBj5yHnKIRDDk2hmHSLQz42VKdj
MT3KtuLdkcUfhNbkpmTqFzjci49An3ak+s4T9X2jvQ/WvL/kDaPkgfjbWsOCyVDXRqiyIQQAxR4g
mtciMV/6BOHnYJOSmxcOZUEpNGva3aEWU1szdhuWHSBfSwM+OYC1luwOATLxNU142PIBUtzoDk8K
WuhIovd3Hji/PdeiCtO5NNn0U+Zpt7OgqFkQsOeY4NCIo7/55tuzRoe+YbVHEWE5ZICZf9t6SK65
Kr7cCPjRQ9mGbkwvD0ZAD98F7MO/r3P1kIwgZ74ictbws49oRkk8FhSQGuJbRmRd9wF3WZqvdG1W
PiSp47y4SXnDJPFXWaAzDpbQ79HnCnSINiwRP4eTmM6LqIND7KBEogPr1qiCemujOQ0Mt5Mrfied
WWzx6/choTkgAqr+mhopL6DRwK+Gf0/ch3MpydIRqXaPtn0iVXZE8whVOVrjeIm78mAsCRGKwL1V
KgmgIRIMW/CTcjJUTBUdfqhjOEHIN6F20r0n7gCz/eqBHgnXvZdDfz8hQKLFEpoHUwOMPworYw2Z
RisRcmrRW9m6lNXyBSxnuIHNBzvCceijbfk2IAf3XiSnE1biOlx60sETXGf0GtaoTiP3toYQVHm3
9pz4amc5sLOFEsibelDechixM/GVq4bbttP2Lcs66zGIrNNY0IRpQULutTVn+8V9zzybPE1TKFJ9
aSTTfNWND8oWodJySdGlf4c9dsWAvO4wO5UXotbYjV0JmlJTdhGzI5W+0Z0KyUlatKVL2jkwkSff
aYtyQixJaOjY2WAR2xCtP42MybLsakUrsUPKZi2oWvf4UozR3O2ahKZtZGT2rlXMzZapkiN4M4hY
9uwUhh3mpKVt51EiZ+irKxGw115q8VJ9C0TBISqg6PwvXjJrbllC2/WcTM8JKMrBWjxv77Ykayhl
WCdUonepERmMYQuZA02fYk1HSENyqAe7yy0UNC2TfKcRMpaayYvg/tjAyZZ5mJNSNGK1Mk7WWkuw
KInyqueQi8oE7b8OAmJdm53K4fzwL2xW6djGwdtzikxthN7QcyeSyIMMkvDS2mL4T5ZUHaIoByux
aU5tqpZ0o3S8VgYVkJ0FmFd3LkwCZWnO5HJCVNMS2lZaviSB2AbmQ9tPvNtd8KUykxzoNH4Lylbi
CDY/x3k09n5Tvw2k8d9wKYP++N5DBjyPXPFuUrN+xuwNeEreWcyI8WZ7/vO/MP/G8f8S31BuLVje
GET+OlgWpkZSQUbtcybE/FrNGENN3wIopfHvjP33tlSMBdbA49KT7RZGE9L82Yy4zRlnPwiEP+Vm
e5s10c0ITBmhF3aObO26QqSTfikan0uxTuRL41/8GLlIIOtjLk33feqSLZBd9MfO9IdI2SRd+WhL
ZCUGNurN3JrWfWCVf4o1qRvUFPm/LoZbiz1BrTZsEH+aFgvnqVd0lDQg+CaTwdlbpY/cYeY9eiYH
1UYShHW/XMlcL974zowbWN/BskhAXHz/o4WiZVLfwPfBayHDuVQVQ+CYybdy8Oytziji1ha/RIad
/uZ1eBesByo/uocCW+qO3q2OFle/D92ijzYghtWljOM9ItUaZHCy4PPtF3eyxy25ux0yseEq5IRJ
YhL70k9A/QY/DWX1hENhfGOCJE3Po+iVz/c6WRDTDYJwuwYUGl4JOLHvjbGgjIRtMdb2RzPAnNYk
cG7qwgt2rN/F29I5W8+JqieFBK5LauPQWCo/NOko3pLC2gUUQSwpGoLIgHPEDwPLB4Ajjnjq/Wfq
l+bb0K8zkBf0IeoY+2IiUpjZBH+J1TrgUVob2J1x64NC3ScVepOx4nKYpio+FsSuPeSDTeUttEwY
L+LJjMV4J/DvHWKt8l1QUrWJCDzijr1m5F4hGGUTniJnDKu4ROEurGJnyebJW6z3pctuZklX4qgb
wsTWtzTA/kxVGDq46W8OiB0Hg3mJzT8+CZyXDjXfMqB79CZp7nIHBx5HV3tS5BEATX5SoijPdICE
+dj7HwWq7NqE0TTKoqF32f5Tl7p58PoR159ni1BPZQ9s5einIWWSHi9TAG5a50b6AAiDUzzbmG2U
nkGj9NGhJSUy3PQJIcjVpKlww0JiEN41vszSvmRsMgfdwpiSDbe1YmG+4fQajjkBB7Y7GQdE0kfj
X44KDUA2tAqajmIJo3n+bhCw3+GPryi3Vk6YpBD5Y2t8KhvL/4omOs6YPWaVZ22sxCiuXr/krBYU
OPtZnJ0s8q+Yg6LywAI2Uj2rxruAVawWgThAAbGc2hBXnTFeRh9lac/mY1riOPEuHC1E8m3n7vza
ofG2FVYoVyU7r94ecwNCutivr//SPFsnHfa+q0n5jnME6WYkmanq5EoE1Kle6s9yfJvGWT3ExXgb
TBKN0MKgU2V8JjphfOdlyFpyMwqYmUmtUYDrw5WqDuFVFZnPmUj2xN6c076pL7x9R7cd2lNnww04
USAeNAwgJSFzTAcdJ0hp60+ZjffE8Z7Zi6g86MmSF73j8xLRQY/xrwKSvADAf6VZylOgChtpwmo9
y77aSEjobp4nfCvgv0H14xnmK2F0vK5F/kGvrnMmqh8Izr1zzWa6QzWiw8hb0bceRThHi3wQWflp
WNzkM8Hl14U7++jMa2FzP95A/7Jr6c/VXgXWebYb71pWCMA9sMUhUe1FTIScIt+stmSBUGvkqucs
zedTM5moTXVZ3hs/7kJBDhjefI01DBGQFDSbwMFRW2Py3LYwzFJNj7YtsrNHDtO5cGC5ZAfeaJe5
QBiAcSqNGoDEcWTCGK7jgowh0VN8N5DqcAgGHK8M3xuCbAaqDMp0CvZJBGwfGF9NVsBoNJl+SCP/
VGKzfyszbJQ4ANZrD1fNWKevheznUA4EenU5fI+01iQ3F6Ivnsf+Dsgh2RZJfU3gAjYugMemxMqZ
dRMDQuWWx0Uu9SUt/F+aoWkX15hDliANdlNAQQ3Rv/UOqT2lCC5rHCnHv0htxtzBWtQZQ/Y9pW8p
Ixa2K2VuiTb+6SR5s0MS2eEMCIvuJGE6l+kjhU/YFNnteJUIIIm7/g3X+WbQHrhdaj84Qadvwxrz
VicVSjyGdY+9dljmFPLX1yhQQF/9GYieEq3xXLwOeSX+VEKdVZv+DQJrYCARiEyLfvoUM49ZlJ8z
n6yUoXvvmlzTkATlQXbMHwNbBSyJx9gxF/FO4NvjrWAUnmek6dWzJ4TzqFwNRmLxCcGR4kUaecX9
L6sneNvMkmVv+6jBgxZkTqUvjq3He5ufwG3Ge357L3ELUGT2A7JHSRSo6dxaTvUNITI/KOF2M4bM
L5sLu4vdH1hu81XM3U/CXYs37D3BvvCudfYyNnVwdhCg4S4Y4NE9/wOyfjcXaIrIuV8+pvWf5tpk
9Yii4RznEQ0K7mJg9eM/QtLKcSoY2gyMHL8F+8244N4tJz+7xd34o/KFwXhei3SBOy92RZY2mSY7
4SnrCxHOKRfVWefT/EHoWwiAuwAFpRmZDc+JFaDMd7LuVAXQt1V9jKO6uBoWqLzpEUumYuJ469G5
qwAuHxfot6tBtIwLUEOrdx+XMIYr0Ohy4w7EXrX2qjZ3mAMX/SsXmYNoE+5U1Ctc6ATnWqjkRGdv
sVFnAnK5JTti9RaGu01iUg5g9cMHy3iCKlYS8jY39YlwyY+ozDP6pQllbbqu2qN4u7Ll81MXhbm3
KHPYeF4N/g5JI8o35dQxVV8cMvADOMGS/j2NF/NqkjaumGyqvCrYJG3W/brJwoUeKwNoYhD+KW2m
4CKJM8dUQq1OEj9VneO+DMiaEGutDcXlTIBAsNC6Kb8L4XrnFMl04SrBR1jdFdH43EcRKbERb2w/
TNSS2OXXYpZ+iD+2jWbSMBDczm0hzoIGLdSmnsen0NU3ytVtBpbHwuTX4dnkWKYEyJfAMkdVArDG
qXGnF0gHfpXeTmYt2jbT+aE0E4nKDBpH5cnGMCvs5MrHtOtlL6IBM2f3RB9YfwS0Mh0SLmtDkWAr
CGDdFxw3LQ5d9ILJuczkL54L+Fxg/9Sy513flaGTJd62G959G3cpwU2gDHwnG1KpaYIZkr8+g4TR
Rs7NHX9bhExsUzMrjqT8Ew+kqGsLOiTI0kf2oquXgTTCQ+HOr6xrYu9g2tpNMCiU/1b4fAm838/T
KnjpaAblJrkOcVKHE3p38lxQh9s3OXfzcamsL/KWsb9YwQPXCzCM3w6HuOdx06b2kMdnzcXrPj0c
dzffmgFmi/mskCOuU3C6bRyBpIE5iTTAvWEYCnUJmYleMn+KST3786q26DUcGUBqYSPrKGI3lG6R
n3suO6NdCPeayGP/d6XnHoToYBCH0kfHxfi3MjEWohR48//VKntlykMG4WK4IGWJyeM6AY8c5qL7
mXziJcA3z75ZvciIljdjJNEWPB4k3YjfXZ91ijy34sVnQgHJW/NdutmKjqqQ3WWoO+vJqFBvDD0O
5wS9Ays1Z1QFi6Lmzr7OTgpUikFAsy3sdEoODuEA/35t7WDAnIjqual4TXh1MzZjIuvdVPBKI5+6
VOm0lwTtP80Gn52hiYFWCKPwvm1lOpTbll/8lh6T5VmoGT9hsgeGGhEN3rQx29e0Rh+BNDW5obuD
qjAoZZmWRISJ6d/TALXK6Lz2tXEo2s6i16Rtb5xDgY14u1Ms+QlbzLZ2BYJWJ3IBiynMw+OB7BrL
e8DaFFCVnlNKgXw11ainZEoVc++IXYSQ6+AsnXvt8uw00tIjmlE+tnR6bev5PLup92tEDea0X7CD
8+8Cd/WaVEEcE6Mus1NP40YUnfMkKa5mJsZ9076rpujvIppkaLiif5zLFDhPosKqstZ9qtb45dnq
iZXCSDZjYnzyMgyhFs/PlQyLwPwY+758MOokO+babFc55sNAScTz5JFIuGg0Sw0o5V2rLr5cQnJ+
0X6vc4zlnuklMX/8CfJJ8Bei9ROP/Xp8pIbZ3Jp06t49xFFEds7Ow5jwoIie+Fyre1rrbtG1WfjF
kyJ+EHFxFmn+UU55+aMi69zmhOEYOn40S0CT2glIG6bGbV1U/vcgpH9ZdP+RhISc3fQMKmEsdmbz
X6Pf/xMNh7ZUeR4Gzi1MHuAPfH9cBgxLSUiAWXVmFc0OdDtwECBwqLFvRBWmhHaejr3pHhNq38Ix
eJ8XgykS3WVt+Yd2IGcyVrMJ92bfPKKhN9PaNsH9teuZvK81Ioyw7zpu2qaY/o+fyP8ffXMeQiJX
+hY5NEFgeP+tqgU9TmCmFbDkbLTP2vLuRYCTBKLTJvBjm2kP8JTr+yTokMtFueeoVgd+tCZwUkKy
jOYW0AISlaGlU/vOTNGERgqQQQ1g+F1H5na5yFc0LPKM2I6UEaHFIS4s5z4ex7Vpsnon97vDRMH/
CBv6XRacAnNql1d6Is/+qXdk9dgVcX0uJM8BBTLFBR7uy0dceWYzgYFpiFMZ+wDglhT6eHbv2wL/
sERytis8O75LhCYO1iAOpimMn9HONXpVJKI5EY5HxXd5tmbr8u+PuvKry/3u1DV4diFHH9ts1jek
zrDWVeA+LPhNHET81yJGfWUSOU0PStizjVwKpzLvvG6hVbmny4LyD+PegZ/a+3ZJJ51vnZqZVMF5
QEn8vz+X8n9kdvJbJIvPtkgslGsl7n9mmtVgPikQpdoSevbQy9Y/xms1JBaSq4hxRUQUSl0tvzwQ
odXv+4RXvzTlmqqIf9w2SPnhzqhGtPc5bQFkQ/qaczQ7Dvj+bxH1ILGikxHgjDa6JSGZcPqcSvsF
D9e4V0Ob7LQ9PDecGa0kr9SVPcr/jpy/DnWevRT9vWFNB3II/f+j7cT8/z2+vkfjkeEYpLo5/+3x
dbvZTskxXX/ZeOQZbarDUjcDTS+z5AbnmF0SsFUvtxlApwDk22E9/j8+/WAthPrPY8EhvIyOZNt0
LTqP/ltMOLZJY3LjCcVbm3H4xILQWdRHhPgar6ueCeXrtc2Hq6db470flzccFyjUtP6Da/wNZ3jw
WXjJL23V7mF12ZF+3WCwnggCPKE2bDb9YmFPA91GGF5siYsiJUowgC9ieFNW9e0ueGs9m5KsiURx
mx4qvJ3YT2s0b1jKwcXXwa8LLtx7iCYieh7TibiBcvw7scOHjLxkzYLdlDbGP5SADGBDd0MhtOnc
FHfIpIgt02Ezz9NJRhhWBlRaC3bMndPQy+QEWAHNBszBAqFjEXO3uNFfc/U5x2hpbSyf2yzFmdMH
9rufUJOU8a8jY/XQQ6T1C0CUU4nv9ZdY0cW0GZjPN+jLaiBIrPAzlvIFm2DGKUD1zlPM+EhkCpm8
i3EPgAdhnMBHYwLH6+oc246czMFkNYIujiqDTcC3Jcjtq4GWauYHCAtFGe9QJAiDIgLTSjcIx1F0
O+Jg1vLeb6TPadi1oDNJMH0MDiVPJPCD19dBaCj3Bbc3kqH/Yuy8dmNH0i39Ko26Zw8ZdMHB9AEm
vTfyWzeEpC3RexMkn34+1vQx1QMczGWVzFZmkozfrPUtSC/RHFTaNNkyacZg087VfBCUJ4StJ0xh
D5kB5rwJCMIFD/dmSxxA85OFaruFVIVqsKUalDzvO4mQE0lQDQDv4Cb47Z2BOXwsQVWI7LMU+m1u
qBPRSfA96It8yx24FHpM7ZpzmER+i2s5svZRO3tyPvQaok/Ql1flEmRc5y+WXv2KNBx3g4IibKLy
DzoVLYXNvytw8SDbLa8COsdEJ9zgYoBeky/hzD42g4F2TiDQHYxLlWUDys4w29CJDp3LW+uMW9JA
yg3eJGSMkFwHCyJAb1cskDvmtIp0HPwakHqKLKy3LFhRU5PywBnTymsRP9t1mW2zjogoRo/rrEWp
3FX8bdIrpgdaselBWvhxxzSOD6CZ0UaGTzlc9F1ZotIqNd0/VoLPc2D6tEF3UZDx7Q9wHAVUoSjZ
TkHvHfGZahchcGZbqtiXjpedA3/Kzn18j0vhHrjo9WNbmAAgDJM61Um4PNuBmUYeMXxJw4Stiy3E
3jZEcPFCLvvEKt9iA8yDKhiFdvZyfox6HFJAQR0+VdrvtEByVVqz9gtQ62y1o8xTmORi71rSTl7D
3n0sGjQA/uggu57VFHrisHJLm6tnIRSIEMWsc9PKj1FgPZmGCq8izH76MZN7mVKYBW1+bUlXZAIZ
Lu1RXJIuLLex5gBnscN8axiIIiKgCHtstLM7G4m3BxzW8cmkyFFcsG87j6kO55nV5IbVpLOWZv8b
Gz+ym5xhElEgguDM7z7rEbt0Frh9q3HkRiIyMHKyTkiOd/qFGMb+mAMwgECA3aCjgzAiRipkDjw0
klHFEDonIWazFUqspZOJd9XZ5hnoyLOmUnnIoxSpVwBaKwuteo/2si2HvWC/yaVAUdH2Y7uTklII
4UxAOHL+Pjg14UAo9mAkMPDJJj+65TXbNz8yjRNudGl3DrtHC6h8lv00nRnto1Qrl9Jvb7FJP4Yi
gwbNmZ6wwtfHHBUw5sqh/xUXGxfdUer34630HeTcsY1RMG3jY6TacZF01XDXZbBuEU48Asno6jg9
czo8Q1hsbk01PUwwiXgitnutmOiFMZnMrnPeQeln56gvf1FXgBGN7HTl6sFj3cbvU1HAcTTfzXk9
xrwWV0NYrvLY4QNTMZCEqCaRqDdShkSMgf+EQpbJcC5LapaEpLWBjefabSQQwKp4bSujucNoO441
l2/uhPEqHpjckpCTL7shT/ZRwe4W5SIgbc1mGlVwrOgQSbbTSH5h7+BIQ4EfvmK4Xrs2SHJ9ML1d
UzI770uAT7kTv+ZOZq61yuWKhiURxeg1AH2G61ww79YUqsi8ktlTNWdZzqPW//78/X/ymlxOX9Oi
HfIQuxFs/9fiR7VyJA27jxFxgzFpSAAFYJ0qPCG1scO2dHciSqA//83/8TX8z+C7uP3fw735M+70
qyhH9oxh+y//+W/b7+LykX03/2v+qf/4rr/+zL9dPvr2u/pvv2X1+L+f/vZT1H87P26e/vU7//K7
+Qv++ReuPtqPv/zHOm+jdrx33/X4AOIpbf89qnX+zv/fL/7t+8/f8jSW3//446vo8nb+bUFU5H/8
80v73//4Q0Co/48k2PnX//Nr85vxjz92rBu+MRk36Uf++19/7Pujaf/xhyn+7rq6C2BbeCCljBmO
qb7nrwjz74ZLH+3hV0SlDxL/j7/lRd2G//jDdvjSnPukWwbcXuAEf/ytKbo/v2T8XdgOOndhuUij
Ldv8499f/V8+yf/8ZP9rcK1rmP8CUcQ+gvLcppLzDL7ItvCvV9SsOmUEio+qoD7JiBRJH0M2b2e/
G6/sy6oFAuVgx8wARaKW391UfE0RMTrKRU8T28kRhJqxZfzQAgyrxTFFKAnk/N03wfUjwmw3swRT
Do9aLV2AzhoPNY2hWwuNzsEM5T3A4sWkZUIaAiWw8KfoSK4M0A+2zYvJ1j47k6YwyD9FZxwGpFlI
4VowrT4R0w3DJH1wH5uphfZQmKyPS7AVhTCB5pcUqRb6bY1lOgVf5izsXKBUkOQ8Gc2rYEi/SVlC
+Ib7UkgeMCrDb9vCXlvU40gwuG5dzeA9r5AUtgFwMLf/Xd0nK6ypZoo9K0ixK1ggmZJsTnRTBNfS
i2+aDCrB6LS/Kzt+HuvmpvJPhcYPqTv51TZEXluwYFXFmgbHRzZHLhdJC6aKumXT8/zoEDNOXYN/
IWO3yJFkWuwz2PW2jhNtZGOeiortNYPdIOTYZtgNNhurVqPz/LJivDqFMedpfCWUm3QM3+h5tVVP
lbeEw7MgiAu11gKZ2F6Vxev8iaSp/2PlMzRggIPQWtGhDiBqBq56t+TRJIeCB/pLbkw/b7rWWtDv
WpRDIAFxlHaF+jEGTouhq69F2dxq1mV0+zfF6H/jVHB5Pa1GLLB2W7/aViG6L+r0RVOVw/El68HT
5EZPcIiboiBHgjbU3RKYV8mm2O1s2mOFOcJ11KvvlA9D4R9DN/YZtrGuQaQHn2ciBhXUzsA3LnLN
fBpqmFNmcwqzcQ1x/yMETbyz6uqAL406uO6PnlT9shxKReCXdjMHPgvPoXUpB6TOcPRIAjgEJhKd
NJNnnwMumMKLSarZdrgWU26DdWFdPUQggiIVSCxs8ReRBnygWP39aPrUZHAlKntcdWhAT21BTWs7
KXq3W65QPkMqGVZBpTjs7B6AHX4yn47mNDDyWQqj3XLLHSqXvr4jk2Lpe5TuqZUuGzrOhdJwdAbd
i/RzyEQR9x1Q7F/MIt8MrrZtVKGOn9D8SqP8wBJMDHn81Rn7cYx/D6SLL4F4PtcyoUvPoycjbL2F
jLAV9ZM8sbTLGHP5cBMUk6WwtwZIlcCxxi7aGCRdcjlN3b0JwVVD0F0KySKvHF8MPNfLmqg61O6p
sQgBTljc9SS1TOtmbkn60J5WSkdqZrfhxu4iZhuQvjba6HyNMJSPHmaio/M+upF16js1HPIuX/tw
lS5VY0YLAf5pUyAi1RFMXfXiUMSIAExhgKNC1pLpbnVnmglmuLjVJFCtrZ74HI73pdmS4sE8/96b
ebO2S8qKGETWkrUUqm6AO5aqaJx5DIRaEW+q0Xyib1JbLQ/tdYB6ABVA4+Cv6tlXJZV3dDQWCna+
zkryxwP/CgrmNMQxyicayGyyXjm59XXfdOgBGZSgrGb8N6onJ5fPY4sIzyrsz2ia7IO0ExzYiPQS
od5KL3eOIJBt8BY4B1xpxUsjVNqxNTu544LdwzJuT+w7hsPICsdu0awlplUDg0kTcGHYCAglOmgJ
Ll+vpCvojezq1bi5RRAT2T5uZRzUK2IwsD+4g75spx+7MqZ9aQwsRHIssj67bpa+dYE3yi6qGIpA
AsE/bAOk/aJall3yWs2XLp7MF3vU8G+WE8SXHA8NkRZSdSdKE3jPkDjyeupAUqi17qQEWdkh0vq4
3UZG/RRam4YSmhCa7FR0d9sfyg0fiEk6bRb738qjXu5TBDNAC2mVCXZbgleGJM5EpnXLC/Jyd1cE
8tiMdrlyBgpXD2/pcirNN+khwK/jyd9u4K8HxyBGJAbwAo/bwfV4cqc2+nkbsaicwq86QAmgD9Or
imsegFmBJpD7TQV7Ug3xJskIJ3k97U2rcNH81cjwVNfMERTjRtTvUVyhgQlMFkGye52K4XWsrGZN
Ql/JRZMuu1quBlGhrjY8c6k3Abb/sX7FCMJ74FWbKmZZQHfE5oInLAvFlwCY3NGnakxlCJPD1i5F
L8qHMf3MJUHgoZsqFiTGg4q0A/KOENbGYiIPbuEwaTc/S9cMEACSI4bUgr+BhNZlUBHn43bILCzr
CifZuXmG8xuBRm8O7l7yUbuzUy/zvY9m6sXSggTMPB5TTBjzaMAAeM0iyoCoSvBbNAgrPCs80kbt
mkIBjh7hf9qfveiAQXBvwLwcjwC9gQpvvTI270afv7FycbEBeseGlFAWaikHBA8gi7IbvrbS11hL
zkLk7ta2i1vnlu2uQGjR4GPZeGQmLhGMrEGaDZ/ZdorT9jPxIGpEA7EZYKag5DTFNnaRYPugHUfH
YQYg0bFMDfmQpgjQ/NakT71rXABHZSANNNPsCs7SxnCk7xA8MMRGJ235QXajid+62H/QccLasLDJ
q55NqaHJb0eShWqk3cEsS+x0ebcTfuxuART88uuSILByuHO+DTSZbbBGdM2FiUJx0RA6vVYS+BXe
u5Xv0DbgtjtMBqcw7OMTLGcgSVG9cpNqz0zju5xJkDCJ26epMh/U/IJs3c9wvoFBqIvmOq8Ez7lr
VzNw743xFc49Z5NypDCsnsF2afgDK3AhVfreC+PUs1hfuLmHv8QuDl7Zs/pEQ4khWx4sw2AoEjLx
ahKME7WZhqtK+F9YQsZN2rEfovescMAUwQagA5tY8Zvn3a+apc26yRAT1yCtWXoQhDZjEPxqV+Xp
CwEd1r6qkLW4wXgwStVdFKvdLRg7NmstUiamTtaqC5o3Q/GMLqJkWGYg8gkOeyil7Ff4X6p9qAdb
I0qtmxwA5HiMyXgXSJz0elYk1UCCidaQI1TmApd7gWCT6BpUeCnXX0GGXRldVI/WNCHYYYmc/+oz
VgabSYOtwVPpoEGPREByncOcYJdqON0tmZJgR1DLyugp7LL5y50lfoYkBb05YoyOm41m5eRIu1nK
XMcemDJX1co3ISCRRN0cDM0TG8Yi1A0TZKRKB/+SHlITDwNcqqe+r8dN4I5gUlBKRJjbFb8/w9PC
C6xGhtT3fEA4LyQsAOnooJSwc3SISdEy6NkmiLsOz0BJ7zsI9BlBvXAxKO36TLEej7uY55G5H8pr
yrzuSnHmLMAuEOMb46Y1EkhQ6aac6ubkBTqMtCniBolBAkRAGNIovCkHuV0FrxoXbYN6kOFHloSH
CQsAai/LXXcVipYqdAFbdGm/ke64ZgDGAdm3X02AdikFcBHppEjEVooKHGsp+20B6KcFjmXzaIJA
B0RkGvv9VD6NnPPLHH93n+NQJYZ2OdQDWWugFZz5hEkH66fS1A1j8CmonauH7QdFy6Xxy08FtWSN
MsvpPlTiTmtu8b1mhpCeXOBUHjSgLn6T8XmKsLtEOvZnI4RVjJh/5UU8WBuTaRd6GfbmuNUw+9f+
XiNVBZHMx+RDYbMjbTexj1jnHi/A8tUai/h7akT9cXiyRvIpyhj3oexg95XGupQhinfy7xZtNN6V
qzGuRbkfRPGhCOwHeHHjpgmJwCm7jtjMSH3WBdlCpqCJN1v2Ub2er2NnYPaQD6yWWlgHbOHmDXO9
qvr2rW4gWpl5KzYqdpdeYUdULxJku+fuhqbcEQDMAgtxphg7b6MQGJ+Tbd4HxK425bCOg+qW54hb
jYbBtZONiNUpjTNN5ocB0w6MY0aoIREfoEMpvAopzlGQsd5IUYYPck2CVr0tkrbHO6pFJ/K191rI
Ii8LwSsx+OdEFtj7J3SRXZhfO3syNyj81gDp3KUhfGtbBhDOatEE24ErrrZLLL/YqHUTt4YO1GVJ
3vi49LPwgvrsFA0gPk2bZW3dt905AP7m5dNmNGHY+JLtPZFoKNti/Ilp7S8Jg72IXhPLWpT1MuNS
y113OvVyDBCTZ1+2O2EbcLDkqIhcnq2ZIsVDhJWtmnxcaW1prHCtoTe2tMfILl79AL+DDm98MXXJ
Z9wMq5E5I49dCG5JhiO9pQ2L+2rbBfVzZuv5JpAKD+2A/7uiL2DI5FYr2jFAGghEd7EQ1xzQ8tZv
EJD9meMBd7qaKvUwYXZBMM9cuRIG+I8hXaRe+1pLmS2UE350tUlNwuWY5RXuLxsn2ZCEUGJl+5QV
+oCM9ObUTYGvCNhXyNgsFZCisiebpmNlTUy8LMe7DEN4ZyJMTFSDr6/X+kukbfrIU+uMnn4xjdVT
nHLf59nBHoJXUc+7UeLz1o5JDxww9870NFth4r3qFlgrNNJSTN22lRS3LOzoYmW2M3xn6yTmzMKM
nr0y5BMHCqOE+1uzcVfaBcgAgIwY3pNfbt+u/GB6DPvxrQVJvTDKOXAF9U5ysqXOg3N6sjxIwTGu
ry5sH6Tu0d1h4UJ6ijgArpQovXlGevGS2ZYIZjm3q1eguwNzCtziCl9Ehw8H2QhkP6xoZYKchTI7
6R6hF7nLXlf6auxCb17JBhv0HgfsG8fEJI2Sx5K/1FIoBJyFcWoeUklWRK+78FyIRV1hE5kzs958
SWqdaAip95BpN4Fcj8PKdAxrbY/WC8zJF4c8UCze5nSgYNwXXYGPWsJBn92oZeGBLI7hNMSsPtJ8
cLA37y0E4vjKtUXQA2qIjeG5nEZzYRaCN7TP0JskDzx23lR/CpWnLwzVv7p0GLy6CNRB7x4KmX1x
C9Fw4UNkVACLjoJ+9+d3oxfxmW1wqUYgbZaRAAXsRUV5lqj1V6kb9UiJQL8SepbQnDO/jbFF7mGu
ZCetQcw44KvZaT1qXVhT4HRDGpMIsi3hpZSGk0RrVzyxc2XYL13ApX5zZgS2iI2eVStmK+5Z603v
onqfAaQwJFiyLGYI1KhyR7RNuGlIjt9ZSf/Ig2Vr96hEiC/CtDLZ96Zsk21TM5fyWCAVM7+Us6C/
fAukuAlbsxtLoSSNtbNN1EOuguFkdPFRi596n2l9VBi4S80GCmDPy2SuvW1jtOjQEWEqEX5cBj2C
39S66yQcprXZI1HIfrOcBrUbRQfIfRgliJ8IFSu1yc9XbVbdi6rJD6HX3hu/z9d6ltxNld2gVBXA
q3gHFCdLHBrRWnVGgBSdh5i2LoBJ7YJqxCHWQnbyUZVK3fxVJl62g+IybHQ7BfQqvO/SQUY1GdiO
hwEwyFj3xsHrf0eJJy+TZuzsBL4/2oSm5wSczOjdr8cVPxOc0i4nbW+CLx5FXD7xExv8aqECmieA
NYYRX3xbPAN9R8aTeIz1IUcALucJ01EIUUd35QayMJCyiWeKHs90TBGfY2JlIOODRAqMYmOpccs9
grSJh+OYpqyr8qcgN376Hi16S7FExhyF5LGmp5+6/hd3R4acsDoovpBkkBDSGtRkMQFIaD6AsjKN
SqpNQOTcNUmOuJMWSW846zp2XxBY7Vh+LEODNdYwXmkNVyzOobwNAqs2uC8k+eh38feJnn7CWhd2
fzd939qgCMXHLPdWiKu6NmfOSSqZjEl3Web7Qi+hPbdru8iA44FaL2QCOgr+TvOAVY1OteXiBKne
h/lp1PZTNhItzrwOJTzgkLReamwiVkIWu8KkEY+sF588K8ngcecm6GJxGSyoXKtdkEOayYLOXWY4
ihA5kcCBiW45BjEtu85KkjYa7hRLREJw84RhirzTwIaQDRmhWKqtN04R3GQUFRdduMe0I3NXaWQA
l+0at6dzntitzV6l9OjY014X5XQEPFWJpNgE6mxGJE5UHbJzOz4YGHsX/DpArZOtSP/wwmM3eFzK
Wb9tO0SWg++2UGM7Pryo/sRcx5pLciiRO/jh+tnwCENjib9rWkWqsuBTWZe+TVhG19awVg3ezjYG
UNuVJlricSQdCQKDiDJ3OaV+cWZgC8XDCA0eHVhoB119uJV/6/NY2zQMdxkJZ/g6+oiinNrEbZyP
sMp7HM1H4P3tSryUJeLtxhmuqqv4LTZRAyHAdaJWBG3KKFGIuYRHZ2DX7PANAnK6BM5xt2iuloaV
3f7cbza+ZLXo2JtY8OZ3xMF6JvOSpKO9RclFhkkTrKyMK4JUqbPUzwS8Y5EZvRcmyihEe4Zvaakt
eXPDfSSMc+HoDddcvbI5B4E+ldEuwwmYpM0F4rK7jiYfuIrpXPEiY/UIxMYl8wXQJKtYzu4Pnsje
wRunHYCqDv5gmuO8i7VVanFciQZhb2ipY1rBm44D4W3IkfZXeTVwuMbNDuo5I8LAibAUT+Sz47sE
IsBH6iQg9mGEV5cSk1DYM+NA0GxtB2l8FH12CvhzMO7Vj/ywD6U8oMNQWEZTyxYYiAd7HaFOxCQ0
vWtNdtHr7LFyEuJyUChlAVlsttfpmym2HsjvZgrs9bMmaVsnIAP1qXKYJ1XdmtHxETVwc7Ettmbt
s65ja0Ysfix6dFgRdniIbWKHXeA4srzBo0vQju8RIlIW1qIMMqR4yQeqe7IDopLdczUmS8EJvAjx
wMpJTsfJCDa8oOas6xTY5OxGWCKGaT26CH5BNix70yvPvtXa60kcTM0Ybz4cj9FkDglsADH4FMIz
xGoW0rUtHSUXXuQDO+jDFwmxaB0UqDyAa93AONHRtQBB8uLmUUksIwhJSwycswmdajrqiNUcodQT
GbSwTYZlTcT2Y7L9uyDos7rXVqf2GrNCnH3g+3UMlpMSvJ96gBrb+O016glc3zZV5g96bSzGkzrb
lngXLvmn5bRyffb/9dy09hWfPq70s+umPXi44ZOMsYfYYuuShRpFKemX29rSHkDaUXTWBlZ8Zj6b
RrzledytRuy1rDwhQmcxo5Ca2PGFX8PvE/mTyHUPD+gtEAMlhin2uaXxKB6YsNXYztKonc6pYe2A
UCSrrEdOPcRPQgp9f7NHymDarGtYRw9pFhz7tKXzN/uLQdO7LEv3LSv7HwJcDLzhKZkjMuAQYzoA
RrbZm/DqcdymggdRHK9k3zI6i8JoZ8DXXeEYp3uc9PCA3xO1si1RqDFU15IYx2zaPA8uKH1Ff1tn
5szSfoj8iISDxAbmiLzZchUUYeJU5k5P35RgzTZCvNZDcq97EI5m6RxkiiDPVJRjJcNGzr2J8CTw
hKkf7cyWhLYi1k5OgBfEVhXP5wlPOdBoSjkYCyVIL9QITFSpLkaZP9QsaWwlTKCsrIVKpNQ85b4J
Pjn21iFis7wIPaz6U0jlxma4xyA5URLa8o0hFA0g8sWsku42UjoQH2glU0j0Y8XLbVZVOzoowokU
7syvRGbann/HImxp63goSVlwWDrPBRpFDBdWUBN1Eb8HRopnyi0PDgUNZ6L3FTduuqPmOfdZW6IH
LyL6EbyupC/afNTqUoKRZygs/Y1XOpB4YoabmpFw/lekkMFW2RUstc552B4h1Jb7QHkVN4W+sYzE
ePHa352ezY41H2cP9JEIB6C0U38N1ekj0ujlc+aPQ/FnwosLgwVALZMQHBbUMvQoiyj6GabfsfHV
4GiS7yAAqJdQ8znBa9Xm7hLaj4YDp+T8BABBLGYCr+7VTaKP2g/kyjRJiLMjmthBxPaJJMLXPGBj
gKoCt0X9u5lTwezM01bkcRIu4TrPmAdung6beuxnSAC7Fl46t3Rh8rxqTHNTZ+Lk9XqylfQPQXsM
XACIufNB6Ao0IrQcOKPxp4s3ZzLjzXerxLUDanGOPZPtRQ5EYdBQkBQoJ3Z1Xf4yokndveStnON8
NCNgJlQi7RQRuvRAcw8uSP+4NHzm7eKTcAQbtn1gbrOapByRvOPtrTeRcmk8ht8SKx0BJqY6pTGq
M9eoe7qD0sQxPjOVFRbOIQLOO4pXrjhOrNpFQF/Hv+IPxjyLurHvgTC+GN3xPlh4VuLXoOuBKiGs
CDnzjIE/r/cNEKuBiwU5WQUF5AUeJ0usGPIRWtMmd6PHXGTxqQmr4ICsEmtgoF0YoLN7CYJnkSbH
EbQZC5QQECIJC3bTgRUGnQ2z2liF2qRjVmq/i7p5MBPrktvFc9y3ziJtyBeFGrTOTGBsgKYf0rzq
eK4EP8zHnyiNzU2Rs5qRFk82hP67ppMmZ0B55jXeNQrkVSfMTZa7TKmDkYfwzE+MvJo8ZRZfTHyD
xMq/AtaNRVKehsGvUEMz+pNIYIzqiiqbAX6CA0GDu0LJtcPlSBFh+eggPYYSjBagQT233uieheWg
J7ZbSj0UnARfWIwjNN9Gmob2N7E/03TqWeaU4zFNWOPmqOlWnjY8tDCuCiVIhEtz7juC01mKzUry
YK0ymT7lzFifhsZ5aIW3y+eRhgiRmWmMUo68KaR81fajxuTiSOrPNs3HcVmAuregoqyLhmMMqQ44
xWrOYHHvvggUSzVas9pJ04ub6ufUfcpdBMekhteHdsqviSYJMw2Lc99RbMc2pyQ0ln6FLRYZJjMR
xHQT5hrpn4wi21qtgeBRrTsrOanoxeEd7GgtHOiEaVhukb9/hgpv2BDsEVEidmv0AckxuOjcX7vx
W5q+ZEyJK/FAtMqJncGqMB8shsIOezhNwATDNk7FhTBMLTz4kyN0mRjcWR29JAGeOe4jCt75JCzZ
xBps6TP8rfXVz38p5x3m2CLIseq6cmuQ+zXwocL93001s2UO0h1wvYNmaFgB1VIng6DSCATtdPZ2
NSzqBclJrLxYlyOxg1NnX9ze2PRxddMZdHGnIYol9oUz+lcunR8PIR8BH9v5/4FzyxVjxQYpeB6R
C9muOr0CkdNc8C9jayTuboQNFZjfLSEs6OIW0oeL1f/2RkRsIWRldg2sfrFXzqJK/d4gfNMajIGt
/VSYNycnnoFcd90KvsbxpzLBGgc/Ddw+BlqQxjZlAA2rf8Pjr4/FSg+Z7AYzjpnjO2UoK7T3vPDf
MAevmhEJvxUwKnsxGE8jp1gPyQF1hOqTmaeOlQw1ukRFQiyZO0N7crlMsARO8A2ECybCt1Aa4pZ1
2U3IdZh8ie5QZusmlHuu19swBi8j4RIeYsmxiC9NSXuoMYpkIhmsdaLvYpqc+tViXdnmb6Soz4iE
dWXke51MbRc+SpKzsal+kLCtunYnRP8y4qDnjhzJt2sM9KTwuNESvrCOi+lmWZ+w5wlCUO+dWI0Q
Lxx32KDNXYJGfApF8mrYAcI1+j7mLSlsnjnYh9G9fxv1uwnHKTN3YWC221mdzexpVTQ8Xzx1bxn2
WM2vmk1GSJpMaV5Hs6IB9I+mhYO/9nmipcwAUfMGFx/0CtJC23h2QPqx0TkkiJZrsOV35vY3s7wk
pFx67CvL6uj1TyauUaPlXS12ufnLVuVC5W+yumduvCYREOdQtdUrYt2dB4UfUacacfn7tCDc2qVa
T9HZdOQtYaVBEwF6m0gsi7gsI18XHQNdDKgFEm0j+WqpvbinN5b9gclu0fUshF39sQt4CUwJ20Nv
eHgn3yDrokdi8K9WjUKpmZckiaQnNNZQWoHYxM+sPtaRUgsD2YSTwZxof+ZVgcOEO7Cbhd70zxTA
bCL5OMwlfMedM7ucRkgUiJVT2FAgAfrwq6Mh4YeeFIEhkQbbKs+PaE5C8csgayBhkyHXhfFAE6dg
eyUolMIS5U3Y3ks0jsfMP2dWYD02nIlPua896VVSX8qc4DLM+vxZgziXXCOdaXj7pk3TVdLk4MEq
r96nXT/eGYChCC1ac0+Y1il2VHSxEi/aAyjYTv0noRrCfveDjylr/hwSwNnBnLwfc4S0KGXjcqvD
2iqN9ChqKolKkZjDxJs/d6jCbTjpJyomNgq2Ya8bw3qP8KmC+0veSANpl1FAjW0DAIFtaTNjCeVd
Q/NaBtjeTKeYI2fnjG3PB/lfrB29+3Gn+KoYoG8CwghxDRSrssLKVs2RTkhqkPsem2fAvL+TdNoP
9YeZc6V7cpWZ1VdHKIf0uVYWMDE5mMRzXpNXncFD62IhV6nySbANBYcMB4Q5DeAIxk08JB9ayUrW
BHmgAA6EscVstnpDcrr1AbISc7XH1bVXAq5SGNlMVDNcKjRQ8c0MO+YwycrPn9NXCS+wHh1k80Z/
8nIQnl2b0KFgvnDo3jSWFQvdlxzq1oKWKXO3jectg2gyVyxMFo1r3tnm7RWOkIG5EOCEbdhre9CB
r4MbzJxfjZ2xOGvZsabsVTqUl9j6LGsIpSDo3IQgJGM4ElEILmY8dB4IuFJ9NgyKh7g5jjK7NSRo
9gcWsS9lnbw4WbNlklcsFDKEAVkAlUEWfvZosBcdjnGWMbSalgMZ0x1Ajz8PUm7Jm96hw2CKbK9h
LWYQG4wTm3e46Oa8H/LOLApm/RMVHjldndjiUwaQAktSB5PjooUpXzs09+447EsNmbpI79TlF4Pm
wS4/rRbRxoj0fyaQD5nFu6io4EC9ECb2q81iRGPZypHGpQnie+HGGyKy7GXR4Z5yvHwfmu2zNYWb
yebS4ka3xmajx+ZvPfsoouJDTM4n7kEOVpdhEnQqOVjLvrAbbPb6G8ZDa+M6FXQ7wGJgnG3OYJMs
aTfkjqj87tRFkMaRT7D3blW1KFPrlcDex6oyzlXYtce0Ro9RpLcoGb3tVNNEu0D2DI2PsiNyLDIA
ktfNETsgJFObrAPmnzjH7d4MNnpDlq5uJG92MKISFtcsTY2XvGT6Ez5hb3EOAKEBbHYskcKJJV3q
oeWVNGJaH8vFDOzkF6G76FFNpUwONl4Nv6LgLFP5Q0MGr9gzg1za+jYg7Y5l62r07gMTQC2ZnmK9
4Xc4zYOlmS+mL8ID4v/2lOflGapTtY4r6Iaaz21Sx3a8srwZc495HyYxgQ0az8+M+U1jJVcHgqeh
xr0yXDb/1lLVcFrnsDr+7Uq92haEK5TgfhTfzfHTBEXfWNpmSKG18qhQbkrln6lNmsKLHpx9Vb81
b1H0oNdnQEZoPZeOCZh3glfMas1bstMZy4PlkIjWvrrTrum9VTtUaN7irURmFHTnESF5V28CCrAU
bbSwWTPHBKobv+TQo+aigngfKQ1r2CCLWAwPpj6xW9BXs6ytSd1lJ4etYvRLE+lTeq6irHROXRaz
lQjG3Zji3Tf+D0fnteM4kgXRLyJAb15lKC+VXJl+SZSld0nPr5/DAXZ3Fovp3mkVxbwZN+IEgKHe
FuxYRPZNcgbBGOwjdpB0X5XwC6eYkbCuPxXdeU2FSusuqM2RuVVpyNMMrMHX5hiccwB2dj7sCeQv
vTx4pFNyUopCQZ3Dm1+MybeGIXNtVCrPih2d86r+KEktLHsK222+b3vpKDR6VtawzgZSga127NP4
TI7gZZTWjTLlB4mLjRz1k4MDKC8mFt9NdNBFZYNr/Ve4xR7180Nn0q68jW3WGxN6sMmzBbuoVhvC
SNOjhHgXQo4I0xedpjgMWKf58inOSfFV1FDNl1rR+JgG0NI4e97TkFmfPtgxcgkEARwemlvBnozD
fNKcu9nQq9xwlkYrhVGv7r2tiB5yNsblf2orLkkwrTUb0iQANhrrQLeNqwLtrqPvfMJ13pjTBmDu
2q7uqiJPHvu9RjOfdPfSXZSdEtSyZdkzehXfQ1TT5lH7nvtSdAelI0GcY+CI0ebbr5JFAlOGP4li
pQHgjBsi2f17wyOXBjdbecm7YaNaja8OI6svZI4p5Fyd2QYs8p6eqqyjitAYCrkO5r4laQNrkYPz
dZqytdpsJDhIif2zaDd6eedNtZB0/hR410AfU1WLx4vaKCXYOLDz2CDihgu3I0OFnFs2ZcrvIcj6
M/LPpDXgc2WOiEKYpZmUlT2BZpbbpAdTyEPC8nMp8Rlw93L8IZFYLdeyXcMK6nBQ9dTbTYzo0nkG
1bFisTQPX/iW89rY5mqyg6QNcrJfhrF8IWlwCewTSj/7h/roqnKL+xl6sr0JWFeW6a4znXvn0LwA
sshmXQs6jVZXWgo6ZdMQehrZC2IPrezfjBjbSHNxk7Mxm1Qoy3Cn9mzO1mmSnNgUUXw/MJxmFvac
1PxNYfrXw4X5GJUqP5o0LzN5edRjc3Wb1HFBBcZ63hCX5Q3Ygt/25bmIoWR08TrKeTNO4Gza2MSz
0VUrFxBmOLdYR6G8xCEibfQN/mtdGtWqrvA6eKd4egnwXNK7dmrscV1TJ6TZKdRVb1nlsxhhbJyi
X8+ydFIcQtcjhdVBQm22dd+cCHiPFlufDl9tWM1CZ7jXpmTdC7n1YiLqPT1SKz1oD3GLkbykd0Y1
pHZUCvy7HJw/KZw9s4zpeHEfwiBwPwYrx/MujreuU0wIerBnUh061jl441LhPD0WaTSA6osQKGyW
fGY6piPDLV4Sgl+qi5OkKmGhafBQFZAeAnNTsCrzF5Rv0qUXV9OOiWS6yPu/SOKvLrjyzo0Px4JG
UG7RzAHAouxmBAFexxG/pfw19ZBG5emmeDxpk8aqunTYeGyt2P0Ly/oYs8j1qSx6FSYJJkW+T5Vy
6UTyPmnFDrvCcogRDJTY2vcDLTlmXV3DTj2WISt2Hv2gIzZkd/WtxntDNPtpd1zaAgesez1SgjRp
e6WFnq2rWG0jE+x9p2foet6AYZiVJ+gM0kr3QOKN9LI3r/vnpe9OyC4Yr0niIf71R97WYOsXduVy
rtMmELDESeR7EjvrivWkHr7WY7jCAHzCgzZbyRzlpWXvsNVD0kopTMZgbDV82M0pQ2kWtTxkQf1I
XXQFFZjlqqm+jbbN9nXP2DiCeqvhWswCdRxPJKBN3ngRJTyuFV+Tyf0Jm1drKs3FYCs32mcI/36W
6rEqcE1qbK7GH0z9PPFAfO1eWUmn2hCOf9VrRGi3/AddYJ2YBN1YQYDnYRP3PTjGExI6AIOUjUMf
+4X320chzJeiYcCkJCpwkGMBOSes6gI+dOyyLPpOiOsBnhlvqyXJetSGjdY790QLvsiWJbFQt3jE
9lVYrWTMrTId0o3e+ekYXdgDsRDG6+j2wXESI8gRb3xR1ARGsmiDA6k+SLrJfgo0rvakRYuh37qd
uXFq8ZSeYq4SfmeTXPRCDZWTgammVexsQ2cFyl2oP3jfvgNEZ+4RGoppr7yUDbcyCxdWQ98UIxFK
SXjoi+aQ5xP9jr28hoGVLOKyPHHF2OlZcQOChqMByguR0W3mqh/webk2a99pw4Ev2hD7unxXZ/0k
HXzD0g5uWF+iBJjCcI7yfhcE+n1ox22ojhujgh9e4AiYdDxO0QHb84IG1ZWDxwa/1Ec+Vm99RQ1E
04Lxp4jAGspHO+U7w+AZM7Rv2TQbpzGe/JvJpwWuBySEZeOKnd6+ZrOz0HTMLYVNuWrrVF9636UH
LLG3htomt2S8ESF0r+jfRDCLLhHrwcx8tKcfItmCJgh5IdNz0RJhLojcvPBj3diwPCBAHScMoH7C
BgNwIe0+ccNxbLBT6ufYPJvzg0apgBV7RxmWH10IQjO3ygOSySMIU8RR59JkGkEU+1KWpA7xGBfm
LL+WbCnYzFHXwbC86xUMIEPjXaee6E1v3qLkCz/ACvgwsmWQ/CwmvSH1jPeTFng0IZ8p+4wtGKdW
bRwCl7erZXUp9nDlYIPfyLLiqFtzj9jPXGMAGHsh1VfgL2QMdcrs+PFzYVTDlW7aa3ok74Uqb1PZ
n6FlLE0uzo0nbnalLbCFkiJaDUHrN4RHzWjYxlRvVJpGlaW4GQxjxFn3ivzCJNV1Dw/wyGT3vtRd
bheMjYn16WYhDgtMg2OzNCY+QOsN1Mk6QxA2lIDdPiV+3clooZgAKqYKyQtpgjWiQ6GE+9rkC8kv
gfXxC5vUFM8uUM9e0G9qjo9EP7oOS7wlrZYLCld3NUvd0hh2zDMvUKSPjcnzKtXGjxIkPRQlamfa
rNy4IKNLJ7oEOpJgITcNzY+yNx6l4WIpMG8hTvJwUHdR+IxxxC15GzTOPmISKVUcCQSeRP5XNdZ5
Qg0a5zHSNm+AHeB6TwWAv9c0MncBxS0bWH9bU/si6mvtRwLlTIn1PgYVPIZEsE0bILdF+Wn46FLw
2QW9eDPJG/JvjX1ARFcloLMgJsKZfAAN87uwuOt986610VGzp8IvaaO4TiMxiEHcRtYtNH5tXeE9
ggQ6i4OsMGKZDU34h3cxYFCKWb2Yo3wdWfmuoXo0QjnI9lttFF907xiO4MIg7ITKphCuD9YLyDrn
kw16Nqph7pFqwv07Tc2nk4Ecw9m451uNyBOVW+7SBzvufKxozapyg0OOoucEM1DOEgcxwP4hWvnu
NbYfYTOsM2uDptBsGv6Wjt5Esut+77XDe9q6+7YR88OYz/BT5jaNZq9StQUibbZXhuc0S6b1t0fA
xeMmZLvxUaRY/8rkkEHirLxw39XpLXwNu+jgibdyKLifkXAJCFsNWj5ffUF9sMH7bjzsC0SzYNWD
c857AF+QAkqd/850TbpqstpFT9274R1M4rvE9cm9DuOJMbPCWI0Zjb2f49P5pkAod588I4l4MTWm
A/L4wVpYzbqFbwhTHGmqcRAkLX3XaNomj/I5QBGhy03QpZzq7oSzFkZDrdv99CAFTGiBh9Hy9nXc
8QC3xr6dnK/RDb6zMl4ZSoZDkxOv0e0SqAO7tcFhcsT5B/UuM2g3T8MToMlN5lrA4EBxsnM88pmw
3xB3SiWspaG1KxMHT5KE75qOQ3Gy05pZGSt7SoHZUNJbayTtLkztMzMdnjIbWipYW01us4xgLj+C
slXypRHgUNJpDXQ0+sucslrRfAqh0OC2x/J31U7N3mrs4eaW1dOJhmdCM4cXgZUUkLDcDDe8qFPu
beVUrYU5PQTGSsceVvqABdA2rC/eH88uJnxVkql2153g8pXVhHlDkBT9ciYOFMQDl6OSfmGDp7Cb
gdVVoONSh+rGJYdMzSbaDX8kTkC2bR95UVwsq125IsCeHfI1GRnGvUvOqlnvS4Qy5pTS1I+G7d2E
EoB53QwA3fZZluxhYpxqk4AT46TQm+tooZ4Z1gIZ5lna+nlMHrXT30WD2A9MUisY9Tux7PrSHxvK
zlgDj1X0LPundFalDcHEtV56K/C9PH51lZHOStXdmkoNmEO7tIN2SZg1aoqKWf0Sgud95ARflnkK
C41L6m8M0SVK5WbQf5NsP+LgtukWGExWJ/1TwSYgWTv1KS1HcAu5plfc7O1UXVKliyiEPJVPFEnA
tVrGqsSbazwInz8TPfsQGWgWdjNqoZ8SExt3W7GmCKG6uXF7rkaNEJJ4DdKb3Ts7J0lWHJi7sBY/
Be03maOtjJb9mJHcuf1jyIkfIEDaRRGlIFw6UhLsXDZZJfE6qSettjcJQaHuGiruntT378K9EBjF
BzbabwryUC+pp4NHir3eOiqO7FHLikutGlvBPaywiodqlvsRZvtQWXdbSzZejFMzNKjAq6oJQ7e9
bRoH3QIuyOykyVYpATpTMw6xO4hFDgLKMHA9p5iJwqbwGy0ClUjw3DKPmhsfgkwjOpW9Bj0Chaon
Z/b7b2imR7u2PjP6vfHAr5tGvQk1W9M3/QlBC+TJuNWadC6qqDGrpMEqQ/HhTF1jDfe56oJ6kByd
OMoM5zvUuF6Sfb+rQmxSGsVJF20tZp1a+XQiniZeTDzwkDPqfUtPQtazquCroeWvqIw8+OkjqoK5
5zZcG1wnAm5mENd9rYZF1n/AuflKJARrUCpwAL8RbnY1JVaM/39ScAeIwozSqFmUbcSj1oprR0uP
UtZ/XTydDMu4jZgHMWVsSl15DIwWbaxs1JKGNac46JReZdqHERAYqlyw+Fq+D2KT6ZyGKAG0CpNm
9YUj+BOjhm+BhEU2B0YO3RqxzrihnOiy3AP0AXTUA/tMqjstJOy4WQ0mff4btNDfy/TXdGllG+SH
KYgt1rVDBINXeR2c4541SH0Lw4m9EguuiNgheKb5qRc6maRZOs+0bRshzIbFWwZ7G64D/ll+Tsi9
WW5xCdCtRR8rW4U8AcBubaPYEQaHmm+N62nnJuj/RmF/GayS6m42UhfqXcF/IRuEl0QcTUd/F2YL
FiwaP6KkOI4sAGEj7HPicQSG+eDxscfUPlNLHXHcEPJe9pwwMcJbaC0H7y0roKSC3BhaLr/pxBU2
UQ9Ct6B5gGbmbRtendnAO9d88xkbFGN32FqCwOF7hSjNOqEgwjg+Uia+sNiJjrMn+NEdtsPFXvJ2
6KPPCQm0VhjR8eRRhZKl6qpwm3KhSwOiP7K6Bch7Zd89rVRXvSEhsfOKZYilYmOF7/+ILvCKLLiU
HfOiHhAdo2DORR5UCr9X60+qlKfG22YUOClpuqXqclmUytXp3RXomE2VjmvWR7fEyZ74N+5Jofo5
MHyGN3zruV+wa5Nmw1WaXq2yqG4ySa6aMr4lO1eWzbKtq1M8xLvI+SZduS9NcaPQiGKMeaVEVZ4I
lDsOGHiGRMjCsAvXo1Vhk5cb4CsflDUSCzAkMFxjjYUQjHJGg4GztYrym9TKmdwabpW0/ORedS+8
tlg3wTxUWxD6PPEtZbCN6UOf2p8ae8Gqzz2NwRrlyqv4ZpLsoj/1WYM5HkMKJTqYmKSe8cdG4gcv
8VJrpw+ofJ/g/3wL1v/sGr+STZZkvQU5H9PAwgX8hFATBZ3ur4NsQU4T46wtvIOTv+ZMw5U3bCrL
C5aZW71CQ0LBoybKfZbqRxsa8yaMLyePcuAU29rT33XbwqvO6hYoMLVUwzXsLfpF5T7xsMGMEAdb
Fm0migWQSqpSxqdo14BVWCMTepnM4jnMBPdap9MmiCwsuBXxnUmwmBrch87kQ07dea9YXKRU9FKZ
8P/b9KcZv2HRYdOvXjyYoxxWn3rs+GGSMoQWZzeCIpOhaWeYIIGLMrpJTcGs1j5JmN1KB73GoNTS
rd1nYDyFEl+8yaFLCJ9zw5bQKr5cOCI19s9Mn7hbAOtEy2GSplyVesS0v5va3BJdbPKM0zGlBYRa
wBb/b66LR8Rdg2jx3Y2bE5F2Iio1XwMDL5ZU/KBRBB4u7L6aepyM4CxTvI60HKQGYWvjGumMZmaJ
IiygBRbLwMSeT752m4E7BkAyl+Um/1TlX4R0XVnZJjLozBCHoe8prQnIiBNQ8EihBiYfuLzaEtuT
4VzmMcxUFxVOcc+Z3hCWpUTgnuJdG/IpjtleMPOWqov4awET580WOfm5DNnTuW39FSnUbRsOu5T6
EfGTranftkv7ToPCro3GY6a/VtOdPMRSZY0IN3spFeUR6PyhLfOH/eWCn7nrE6UlepjVS8ZQthsp
hmzdD6UJqdpdEDMhGNdgLaftFkcWq23eSlVLi7Kj3RXjvTT0R8GbDVPMqiL/kqZIt/oY78Jplkcx
6GWtT5X4R+PxSeftjXS4X4TZSsQU+OVBTPEBkZ/mnFIrsqhjFpPsfSaP5llvLK9qCx2HPHeI8izg
ZRplnSwtN62WlKj08U7TudsX44No51eT236PcTceogu1Odci2HPmotRnLypqj212OBSgHVou9h84
9rwudA0+hRfuKgKJAqsBwEueJQfvfLtQ/STLXi3CI6z+kHrESSGfUEcZmWgy2ma97wvv1mnXenox
LX3bt8ZBx0elnFrvJ82UpRw8xjPpOzOiQEEZwFxhSAy+KYHl0WUxKjcwvQkUO59SNzgwrlEpnxZd
ju2EQmyLdlOV9LEK2FM42cyyRf/sjxAE9swnySqNnW08pA8DGbu1u1sr9lrxYmX6zWrouIdNKmeL
eEikXsdDSclX5k5+m7XnQeJ6sM6KYe8AkHyzZvazBomdkdzEOGLCaY2q7qUquQ5NEC4ofMzlb9Og
GoPG9bNyPMZG6ZvzDjUNHrmJr74nz82l3BhAUGvIazAdnQ1Lus9CtRcKdzTDUaEAaveIUCRl1uWn
ywANyNqro/cpo/OrRO9th8CbjcSfGCA1bmrLvunO2HLDZRrbKKbkLEZlVYVw3pitNJUlBPXQeVqs
5mRZXYfHUbXVjWmFXPTMCMksuE2tc0rpJilG5WOmOSmyPwihPRSuoF5wjqZsl+Sk8cbvVprvtWUd
BxxyMch55hPrtdJ57acSjAY7EdJ9G46dbetijLfFIbf3QfksOSpaIdlL5KvCYcmtG4eOWqQGVBmm
8K0cMVCO9OUZDYQxHF4jo0ZYGGviHltb8SMVO4iA8R1gVNGzo0yqP3D8bxRZLNuEQSXo97YJl4yr
VxJQJREx7oxSnnhZLxsXyT4RzUrzxmcjwn9mNr6U6BcKX5pQzy4pB2JRK7vEK9mfdbtQdIjQzE9l
n7JyEPZVR8wUAdpqXCBUVVMHuFpRmrXppgIRA48MZWabQNe3A4kV7rqk2LVh22NsSCP72tNopRH2
SGoPgTQ9Sl6MRk1EPiVhNNM8ex7DfHwJlfSTNOX7NFLsOS+YErSiMZ94omzzn91mxJk3WQFGjvIz
hu2YjexYaujhQX6iSvoIQ3mhGR8yePcqZpk4+6SkkEt1e5BjuYpUfVMhUfOOmr5yW7uMtecPdJGz
PCi0o+g7P0PuTHUKwm33R6pkYkm0hYvc1a4R6MxlWiOryHYr7NTXHVrOnJgSKrPyzjwiHS+Cmh29
8c9QaMYUJS6COKSNoWNdlFgsiq1onbBWD+7cGnyZMucW4kXtlG3I1TUJNAZGzb2nYbZRYuA6ncux
PuNCoJ5zVUBLesuG+NoIEvO4jQg3lKTT9fobzXOighxcDpvf+QWcmdmJOrsWAVgJzVM5NHviJ3v8
pVsX+0AI7XGIqhfh/uJbQwBPV4R2GCpdSt7fErehLY8AmwmTnnAEd1X1Txtx9YvoKBuTL4PHvT/Y
qtqba84d7fin4g1SLs4izFHQ82gH1pPZkBm8DMjsFdaBhfSM17iiUrkCCvwa8ltPxTFOvzPxdOIt
643fiJEpT4q7ytwbRdMuyPJNPGQXdXqJx3qfdOGPolA5avbLvm3eA1PuSXjqI46YPLfAksCOQxNd
VVRiggR5SQqPMgGaBc3y6VJTCqpuqShYywP9X0CbIt/5Y2uU9Ap9BPV+IOcJTQ1nFM5u+0SF1DIb
Hw6jUoZ+hIrfbViTMAJ2i5EER1coy1tE3h2f2xKBY+11yd4e7CX9DQcqf/yirvcjrmm3y3cRhVol
6y4hftOspc4gwy71o5JpyoKbI/8GpFOLeuCYML2lweOfrq7XvahyrdsFyPg/r205Zh20ac7e2jc6
KgU+HS9ZS75WaC4BpVEd3yQ91vj97mYH219ZBrLeVrxhZPHPSFXAPzctrJ52Ms+b1kVJCPIl27iW
ICewP2p0ECemRX+b41HiK7JF2KvnOlKxMmfrXOXdZVJHDfONrLQRZvvOyVdss461a66dHCSjJMIW
nfkQATngOfL+scA4Z8OrmpwCjmRljgTzzbCTu4JBqKdhMyxQsIwOLNXcCGJv4/4xvwWBPtJOOS4N
Jb466Q8HPCGKYdqO/V9W5BuFVW+X/VX6gD+gpGgqeRjlixOTaP2L2HfqxoBb5VDkt4ard6x+ufYW
1MEyNO+NBXLQgyRLFFuNHra4xhjMOZ2WgIaphnz2JrrQeGHmnvGMsgp8OjQ0bLE6jRIaXkZDZomf
9irTUUjupcvrL8yFH0Fr83dKd6NH9p3zZtlca4v9eRSTm0/L8S0GZ6rb+ozGbNoV+JMUyl+Xbo30
m5tXkIDk5btD7YyWs2drmn96F1vPfnDPUAsgmLvJ0ekJD/ateg6L4lq1hb3wgupddqG9CqzMfe2q
8UerggGbMSkxEXkrWyPLBtpm51qXpLXEnURGSw6Dz1ZXzY8pnX5jQDOh0vAbKkxjNSkllMdwI8HV
+aWTA8jny2u7EeC90aKrUtfs3YBAhqDSfauEzBf2qNZbp7jBEypfsvTBtn30WVFimK2kutWp8oSt
8LR4uY7iq+cFCLWicL7Rpovpn+y2SvWrJ48i2/XYrzPvqWNSHHOuwyLzTZLVGvKF8JxFrv6l+ns7
5j5qmVS5MM2l5jtJGZuZ+FBHrPJz4sVPvQBVuCEXfLYOuBocUDqTj4GKlXCDNbMwMTbysQf2IbDe
SSe68VaPIXFUFxu+hECELK49T7NiKLvRcn1N35QsCHgJpeUSGMoybPA4FT5hXgalq+xRBy81F/vK
+sVTbNKzmBELt7snTlEPnyuICT2ZlhMeCfOZE/CzxU7mgJUCSBD9urbxn8vfGHtINEmK3fgZeX9S
af0K7EGCZy4rWWXVPLe/Qx6sZoaZvTVDvuWqLx1mXHxwEmf2fKMNeB1j8xm837g/6eGzAWhfRvsy
/Gnki1K5K9P9Gvp13N0T1GAyJXsko9jDBKgBBXAF/2wPIQ+VSGEYQEWdbmVrYFBQEWAOQU+ZFFFD
uSe9surrU0zIph2BAJ/biZa+30o7eL/dyIVX2/NNWSrxrijfs1JiwYqOOZu8oo4PDe1jaD+ifcux
oekj1Rsdb1GQRvQvdny3kCK5qy8qaApCfQOIt3DKD0mWUxlXWXr0GLvNqPIbdHsr7FaILcvZS6Cx
qba56hb2razQN7COy4WK5g8UNRXntvRWnvYB8gAoDBhmeO7RDxlDt8WkzaVFj/EElcvm8/8nBzFD
9CQLacXQMqYGdw6Ub+kuwdsFtRjiJKRjAp09UmdTEJzXbrb1L6hdajE2HuwxuiR4RDo25RcuEmDy
SuNoaxvTviZ3kzRiJTHoMIBMMahwm2wCXFqYnG28UzilWR56hI8JX7Ejh5bDjhFfl4XPb69OhL35
aDKiNSPp7XrCe+DRWBXrM2R5kRTv9hzgFQ9vQPxFSAuYR+PirdAH7Of/UgpqPcZEGV5DCn/UGhow
d7iKd6VCD/dHw6dsckjpvKRK/tqT1Wuda2CRdC0gfTmLlpo+FzNRXr5h80NzcZszyPRlZn3iFKB0
b2HQ7pX0kMQiUr4EPBIYEH210VH0KfmN6PZjiqzMbV2ycMIDwyUR9BoRO8jFDDn9UwAmkHDUsvIn
L9pdSsygt/7JaI/vZdtbMRTxejHB8B4wjuKHgYASQCiJKPD8SeYHhlpIG6m42LasmIjVLiPr0+FT
K/V4VY6fquQPNd1yaS7AGci63bbms+NMHmKeme4PmyZOEyy4LJnYA+W8rmJWpDZk6nlTqbNGpacQ
HAsIRJp2g2bvgB0N2ONPA8aqCH/5uHYtrte8SSK+w3NZbsqCeWRKI1SkI0qHIekI3G1e8SjC/CG1
+bkmVmrlDCFaolIWhP2PbQ3fa5V/hER55CFIoT5IWLCDhN1aevvVKDZAkHF66XUEw2I1oV+WLHfK
dqaO3y14XqwjfMa7SK49QZdSUYkcQhJmy6w1TJBORHVy+lwKT85KJIKrCLEYmOHQ+nEzszbGzNhU
cUIkij8oW4KVku76PFI2VRC8mBEdEb3qrQYknzDI8zV+7P7NYVWNvea7SEvmdqUqV0ViReeoVV/F
XZRGy2ojVl8DOj8Flv5HyzXrYDnd3cCN3IMcnGEqsY1yabPhxTWLOcCSPQPrW2KFOII1zr0Y4QjR
GT93NymA/Y5afMk7akstZ2Pwg23ZwXHnQyqiBoVyLKhVu4mFFS8TrJDdIUyvZffeEmQU+tkofkjG
LaidEq840fdqmMBBqXcCFcfAG8ZRt3ZNVFiN2KBqZW+GBhkEPHpy/P8/DBa9ydBpB5MLnMaW3DPI
H6uF+ZcUPb3HNg7hQJUhZEPtK+gDerkrVkiBgIBk9d5NtS2m+0j+eFz54IzTSK/p3XUez1gPbOjS
VZdGAzlDqaCVUAOxDJMi8o0qfHGMhKk8/khsfBalSdARnBUJ5pZOZcttT5mHguRIxfwXQ6+SERMP
FfADcZCgmMq7zAVLHk4OqtfMBpp58DKWLIxUypbLBnWT2icS7mClnDmaUI28LOpsXPaFBdiwI+44
5W/hJN6hDx+LTP/peXxfFbKbUOSCzWin0UEpy5c4qc03p+qzNW1gR+hITAObnucpxuBD5h8s4Yy0
HKcUq/O+bYkFqSS36lWNVYvvsGeMh8TUEN54IxchVRXVHWDuS8VcbtGwsmiPmgqkDSepGrrvwG80
YjraclJo9BaWdf9jtXUG2i3z5JRngQvbsf4axcGuhn8N5a1VKq6h0Z5yi59llbJsdNgWut4vzh0a
zzDbFYlxrIzQnjEnl9QyXwmMXisudiavBmqQyeedOiaGhj+UhX5e4wQYcGCTJVEhv4Vq/zF09Zdu
xVhlm+Woq0uTqAfBaOwKbGJ4WIOsP+iddacCFOrjZ42psqr4nzsOfpTCWvmVZnvtuGMD7V40JN5z
TgzOaVTj3yz+VAoaZW5RcxYy8lPV5iALdlr5yJ2vFodh5Ra7VO38Md+RczCCe0WogcTfygpj8IL6
sqZaN2E3gY+6DDBiFSyJsG2WK1rIFh5/oMpKrhGHNMkpiBfPFG3RGxH0VPZTIMDZi1b9hhmv4CU/
m97d/L2vUf+b9tVQfgfzbQr4hwKAZKvvAPYpiDa53PzwLae228Culm9eM+42Y6JtJGkSS0bPbJT+
SGFOJ35ymtWyhlllpPxvnvtDXwS1H4cWxXRkoNPxbIBMWBS94Zup9RlHN0PjDsr5GOCA1EscDAny
eAvMfeBY7UdCtSMgIggl1djsU1VdSz5ZOmM2bco2bVKtj8gZqFUstxRmRUx64pua1n3Sdo/YsRaV
PLHQXHV4l0o3fi30g0Zhq8s9wYzU1cDOscLMV32M4kPSAdmpw9JRsjud7kvFZclHuAeVaJVfM9Ly
qREsPZDYE0Joadq3jus4O1MYtNephhaXNNVeEECV2msUy/fIgs9lj4uGl7cDFqP68ihsK/T8UhX2
Ho4NHZHcOBlYFWQvIyJF7LYoCh1Dg4ODOSArjAmhdxDdOz+IdqHSXeIEDt64UgWXC908S8Ssudzb
JOHpBme75tWl9es8IVXb0rWovNK9sdCrcltwIabHDECrQ0t4iE8NaYHrHoXaLU7pFMYO4ORTZF6t
vN5MGjsnAPb8SwkvPS0drF3bXOFRAXdbk+mrGwYqimdJzBV1T7ZjYzWITSA1a8523er+dea4jDfw
KTi2u1XqORB8uZfogqQw9t3cNl8TfgA511hLzsAkVr6KR0v3iLW32yRqfDK4hHNNovJ0lWVy3cn6
lRHfU0I+kkOm1zxWzX7ev8cdS0gd+bnrmBRSQTqhBitDDmb6Gcdftpn7RBU4P06q1m2jv78wNvjF
nAT1EwYBPa0s2AvjmGElLc1DSJVlrvGwYSNJu3IdBj9W26/HHGUMKtUYP3n/LwCmn3CKfzTxvacp
kz53SfbjRXBnsfXhpUUdMBP7Cu91rYTE7mwg9tyBkrFg6YojQ3I6UrGGN4RtqZ58zLanVtV2tiPW
g1IeRZy/zPHJRFxLCI8F77JeajsstCt3AvWkfubJyP8vJl1VmR5Rx+tg6veg+d41RqFYwTNhsM5U
Hb/Ss03uKUTK69sAYY4zpRq8BXITMknNgssI0ezUw+ySVsOvAYqA3XG3CaurCyajG4H1GNeCYAAZ
hd0GAOHKG9rvMJf3ebTSMJxQn9zuKvI3ntLiDi+DBa77lU6J00D4PwcFoMQHHbtuE1DQM3EcFgAT
FcGvzvj+dwcYOqea73AOi9AJD4WFOQgySuGau6yi1go/M3dM2co/BcNg3NSHRNfuNXeBUZyC/OJC
ch3U9LOc6Kf5GUI6DZudO7TU+sI6JJ5EkLTnGwdXg50NvjB93KmWcjO74cCe7VgTrkjrCqKYvjBE
3DB500TUbzm0Lo5mXhqVC20LgHS4G9NcntK5vyGX2Kh9sykAiYHuwYZ6kqPYRhglmtofEEYtLpG2
96OYJbyn/9g7k+XGkbTLvkuvy8swOuCL3lCcKYqiQvMGFiGFMM9wTE//Hyjrt87Kasvu3veGViFl
ZTJIAO7+3XvPRbkUD8z0CmVvC6t6SoZpP3yUtrfzCAARwz1IS/FRp9O+lWAiveZNK2YxM2rN82js
FWeS3KlPkVlC47C3cXNNRv8lmcpzbauVs3w/cJEd/+j6zwHbytGcL96SlFk0HW4Pn/kWqkkh6JTw
h3Xmv0blzpl/Z1O+7VErJI0LTZL/puXs0ebiF6QbuPHYqh8MA0oK3ugIxE06URVuzHio9dGkJll3
4gOm6j1ApU5EPygZ3UtnOJoaDw0YTPri972DqbbP7rpM7k3E6BDbKgGQc8mcUpa4clG9Ez6femtH
4jEaABC5VD46S3kbkSAnw5Yf3ZjFfa6ZGbbZlggSOhd8hKPJImD/DocFL7GyOZpLEWzS5IkMoU/h
R1pBKCKjQqUu/XZq1/Y1JdsffsMkK+LW53hQw9uhWcpi/hWyo7W7h66qL8CbOY3qjWxhopjmKrOn
S24mr/18aRjUl9bvRj+lkYRXky4+BJ6pOyuqjh19I7QrL6XiGGRZr/HzGmm1LziXpFX4GRbsrNn8
qHx+Cec7Lzd+u80W8PUui2fcYc9u7wAsx7H8C4MGAKHgfs40uOfgM4F+UjZvRU79ZXdHPDnCj9jH
xSWCT3piQr/vwvwmqfHd04fLaMy/iavnwbwClwKwilyD+8gK37xpOXCFG/lLpN1OA/0x8JWFmd65
9Hgq850t33vNHp3gIwEf6OFkHwtGnTnzUObYaH4sRXflzNCX5iKce7nTMdx+Tx3Yevm7VZIrTbwX
g8bReaJL+3dLR0THwTno9qr9lVbjTmg21YbxwC7VRGiCw33w5AtGrW1TIvPTQ1my7S3T27K5zl72
IOSPwafvR95no94g3K9CjTHG+0oL9xZSzYp0ZVWHPwtsspZOaLkUwIQBa4thNfGQCuYvi2V+zA4u
dcou0B6227va+ZoiQepUHCQxutx6sstHgJVQ/Chbwx42t4i1oB1hEmEvLA8951C4a7jPk+0iz/ck
QVR9t8TcJL2lNg8zGmRBnhdbf1o63ZOfdKLe6Hx4yMPkxvUwFiFAiGobDEgKE/E6+aMtWN38eztz
r0tuqaixpKK5jyAhjLLdunG9BwNzHH8HFaBKDXgjHtt1SCRBu83awEa3QoyEO+NssXId0tBg1Dd8
xIAyOOuRRW5UirMQRDlEwX3Snw3n0DwhtAg2oNm+v/JOg9k4jXcjqWAvuY+zK0Zw7KeidhnHPFMl
mPSA8D4NJm7hlpntoB6j/jLPuyG9jSPybmvvXZULjOutxJinG3RPq96IhifdEXrhweZJI7+sUW0d
9HUHgn/LiuVPt72pbySI5b7l2rpE8SLWqx+yYCA1preol1OTnGpH7cDvnfyWeZL7iR2Aiwf/vWJ7
IOxV3zCUbOWVe4r9cc99Fe1oF2BA016c/qsQBq6Ns8OaBhOLs4f9FJkRhZTNhUqFLmxPHgt6PRKV
HW4scemiajt24s4/Jd2TBOKRWk8hc80p9w549b38CHBxneQm0tGpQXLMkUR9eptJujTjh2HnYudG
Vnspx/c8hHMmxvAOmwT1tKDKpG7UqhuSE+1p1jGOdML3wymlwI4HvYtdu4chYcrcjYGDpZ+m7jnk
nZCtZTwPGWrS657REJwgfBxpklt7cygePYV32Kjj9UxH6mUOW+OKq47yNYqJLCI3GzehiCpMTUiJ
jk+B/cR8pDWhXaWkxNc+lgL8KzdCFRSz4uDOM5e8P2wsqpaNJ6PakXntAIDzRGh9zzqOZninJfix
EUobj2zhxOsorH92OO9Q3vNXKgnnbeseYOvE2yCyv9CEfmpdJOcCKjUP/PBogEenAxwQfkAWt5sB
ruNuOMYAvk4d+DQs4lV1jmiZoYeizZB1OObaQR++uE4PCxAu0e77j60HiTNWFc7Q5bdkA/YmfW4P
dDfkj/jaJTv7FvPMR1LiBTD7ZLqAfpKntHPwRIuC+8dlDuYulR1eV1xTzikHcjGGf4zMSl4oS4eX
083JtnBnzMqypEmtm/1dOSkmGIXvnhgBf8bOBD3O9t9NWhrYXg3+xrANcWqrCAhiSs9RTRsFfDGT
JuK2dn8NTUaDFNLSSZX6qwCUuW21QauwSTUvrBpSntCaSH/RIt9UnCIma273w4SWN6re3Ssvv1fj
VPMfdWGU+mGw7V2Q/LrGkWLhblQLFKDvqxrXbZOeZJtUJB0qj8mLLY6Z1oK/YH9t7LHc5jR4xRGA
x2iZzRk+aNWsmyyqmQu5b8DRpVT/njyyC5OGnFx67inHJstl2N7XRUTpGI3gB/ajoGfi4QJ02D92
DdPvwBhj9h6Ws8ujMKbOm1rh2TyVNNH5sroFwWjpGNeMbWvyrczJzAIotmfGzB2CGeubrutDEe6h
yZEGImy0dYr2XcVUtBcsuDIBG+mEMT1okgvbQIu8n/WVD849Gc3NGMfNYeYChtAJUZ9OQ8BmOYnd
wj27xhd8Ex5iZfWGzXzGASPuW+CbbAHpuo615e9nj2WIcNB5JrQziy3t9R+jUcHB7DhLRtVwjJyU
R3lVvsdYrc6NCPbm3OSHUJa/h4mJPH5tiEFBfGpHcZQeIT8Z1OWGtuFNAXt1w1GVsZrI0l2X90eW
th8dRBwRwMyIlmbdqE+jE8IezBswOMoOnvVUkuZMNedaiotWWk8KV9RuDnRATyU79tI51bML257U
G0q8iwsrD9gZjBghwPXRqLzYCqEaRE12iMjIEPsazuSkCTxxZqgPNKT2fMzLuD0mbDh4BDsyZRAR
QYmfSnrHwToZxhQQfbmEaJV7zwK/k3tv3ULx9pcIozPXj66oF5ROb+/Gun3ybcJsSV5doPshG5Sj
Aee4cG7d4qmFjn3oJcZNBoy0VTNeK8Ev1iUYvdA5Z9qY9pXLBMnuIcXCgac3gVWUhgueVbmD/ioA
pM4zuyKpgUSMAE6hmW7R3sChTtHI1M7EBhrjJa9xZQZO0LxINjR7I3LXwxKEjTWHvTSPl1IPpFtK
lu+sbDHB8Eg2Ih1tvcHSlz5q+wu24g+nSdLDDJojLKxz3sBxyfspJkqFyytmyfKzeyrLkW5yHtb5
jI23jeEKqtL/cC2e6GlkLifHkK1STplOTsWdAXwISVYuT4fssdH5M9g2lE1i83XUjVvfGsjfexHl
HWJ4saJEwmxPja3Sj1VMs6odxb+d1KHaeSny7kfhrVvtAmRLGVQYJRAAHXv7ieDKU0r4UHn0nVqi
JG0aywclENHsZWTRqeeYgrmN5ejPOuvRo3uDMp095lf6zFLTXRtYxwoqzXku06Yz0vrB3klx++Za
bIxMfNLYwLjAIksIrIKu2BpDSjsZAGEDiGyT7b9auiMuBGT8EEiysYz6VslRAOW6ZZC+puSWLGQB
5NDprCcnorAzUMO4co3xk1Z2iHFLPfgQFU8zh7CMQS1UI76rImx2Yj6bOce1ocKqB6WJFDa9P7ZW
xPAr6KTfTPtC16cqGn/6rZcRGud40tjYV/MlHDqXw+egw/KM1lyeE/NrDEf/GJij3FWzd2+OaXr0
JChboZNbQVUYndn2ZgIevopnWL49Ahw7Y1LcmvZLaJCniaHXbY0ZIcAdErTGj4jR90F16U1TEXCv
APWsnF+El3wKmWEvBMNnKswPUZpHOwQv7LeyOsxo1CleoTB1f2D9cFP45JFHGEiK6QFTmXNV9fsU
WnvmeA7hT5hv4ciZTUemXCVWsyGJNUB9bIJNvYTXKcg+tTrfmXYngd0ZR74zY6OMIlv7zNm7urwL
qhrXOovLxkM+t2zOLlGuqbmCxxwP2IKhnjkcBJr+GEnYFzmmNS+Z1TbMFGx4R5AoBxxjp2lJT8LY
3sTpsIpkeVwu8rvZBdslGGzhSmtJ/z3Uwg73AkebVwH3L1Mevpm4xQ365nsVo+VM3cxhlZ0ZRfY3
trrEys1OtRkgSE51TWCBdo/GgJUgXuToHPOi9IlbeawFYbcD08xRQGh644cA5FxecaptfAIiGsqm
Z3EML/E2Kc/oDpnCK9i9d5XnnJ2SnpoWx1rgVXe1byWkldmYsT6VawSonHl8GG5oCBTHPIjfXLMn
6Zvx5IzFEhcrLfh4SDnN2L1HXfeVuR476MIBCFy0e2NiZyFIIG1ArqcWOLJWtcc8xKVthm28UZz3
aR6PtoYtf1eh95I01oZfRzc88/1dYOB6y3KTFCfyLCnSt6zxh9Pc+Q8Y8Fzia/BGpa9ArLvcS7qX
5BBxAKqan3fIl5NfsXiSZHQCV67qdARXAY2DnAppeYoTOf9F9ScDpWuaLQClMXT3Oie6loqKilXl
VcwUSbhGEEg/JthbS6amybFIRulw3+uq20Wp9dhWqXsuqFQAcYMRFl42VelIC8M9vvwzaGv7KQhR
XgcXALJunV8wqcxD2ZIuH+dQnefFhj1weHB7a59VgX1ycekk/DduK5wnNw7/PHUtU7efWDexJefP
QAnzbQ3zl0RaeDFqyI9zOvPVVPB0rfaXocRrmPRsayAAyrJu8EMwh2zqcVvb5DeSDlMkcwsg09oH
kh9DFebM3PZu94DqcDApxCLCpI5RAoDfjqF9cdwHPcvRcV3ncoCvPIpt47sLvM2+NfCEoLR2K6gx
nKQ988BHiPmsQyb34hhIZC6jtRwDEq8pVw+wXwKAzsVkfrKKszhd8LP51swuTV05T40Pk60EsBpb
ItlMbH9eU+M9csfxjdG9oFVgbZTYz5qsr48dDeM7x7KeCQX8qNlXXuY0PrqcHe4A49+h/PRbtmpP
uOVpcrPwYZUt76iavO0scQMA5gaaJ72WW0uiAbTn3i5vZ5c4xQR+9cYzpMlZNLNxRQvmscFsv8NU
/TlOL303ynOXeN2avXtVW5/FmBvnCROD6SJfukZ4hh7RnlyIXKassVuXEugHB4N4jM+ej/joZupk
GuItGHHtcchklmgugQT1NOl8GREO0BWn9IExD4NNo771ZAAXEV4csHV1rELj0AvOLfiQ9cbKWImG
1D6NY5deUFpvahG8VZDV8eNsZglLb4BOteqVwOcc45aDw6Z6xbSCVrx7b6YwmJzd2zAE+a2arjQT
hvhIlmIUj0lTzoE8SZW1dpqO5KyI+kPsZ2sHJBY+r1vCAnB8zP6NAPxhijN72wbTZ2EId+fFp56W
q8JByOkoRdeuRFYv9Bf1KmRaYqZMPT5fmjNRZTTOX74+4BBWfZvDXCU7GQw3qd28D77DAaMMAJ2F
75Y/PbF27loO43s58ewaNEg0u6P8zSpizOcd/FKrJ+A6tJU4N6iGxZiOMK7lIWsmnliYeg1//iHN
Ul3y0VqDS/RYwCdAvB3DfIAlVD6xawmLBhMTXCsMvtkh1/7ijYjfIh3aFw+DUyUigG2NOe3JrkEo
sYfnqiOUGTvAZYrF5+ib48FPAO8WPrX1aBKfncFAH4MImOrElOuUcI8ZtQ8ogECTAEXuB75oMvh5
63W3XqC3dszbpXzg7GhL72btJrh9FRaapJr2Ig9MYp02gonLno9LmfI1w94VOtlW1g/c7jhI8MCu
0jr9hVEchV4oKuZydWnc9EfUYFO1ecisI5lRXdAYIANHCICW1+idr9xPy20YY0YF/PZa3dKc6dFf
l67r0ZrXo6TugWnmKbS76i3Gk5equuEQkJWYANS9JQRZ+MMoCDl0HTiYmU6mscFRyCR2HXM/r/Ji
IVel0RctR7BLEkxKswezdySNOwztzsN3V9vOXTW2z0YoaPepoqt08CamoYPgjGe388bhxYe0Tzmy
HkL0FA5B9FqY7UjcKhq2eKWJ9xbNbavxr1iyPZiz/GoguK3DmVQ7g511qPqeLkuOKuOoV6OqrQ3n
GWycyWmYOtg7UXkHFDIAsrBLJ5eQC5lNku4fdHcpWIblievE3v7DoLOAjp8+3ETmgym824p4ItG5
dUPAaO3NHb6Y+Og0etgOPCX3JfayFkr7OpwwUsKb6db4kMebbFb7f5RZYgHVceY1nIN43So2FZUH
xNoFUy7x35JI7Tzc0mn8VoiHKsCYUsYtBYTWowrksP//da/N9H9X90oP29/1vd5Tz8oJLPtz1ev3
/+WPrlch/2n6FnsSKaXn+AZtKv9d9ips85+WZ9oONxPZZc+g2PdfZa+O9U/TcYnKKheRxPctemDb
P8pebeOfTFmUxW9AeCtJeez/Q9mr+e/lwa6k3tUn6WtR9mor4kV/qXodyiKbHaobbkKVxAddfY52
g8Ngdi6t1cE5c9QjAI4l5tzeAayrrkGp3YPGct23iP2hUkdTlgfCwOO2kiA2/vRZ/quc9s9ltI5L
1ewf7cNL1S7vz6EeFzmGfJHHuzT/Wm5ccTKiDhUa6cg5MtQJjzGDHG196jTJm6LP/G2k/D0zUwoK
4zK5NiG7eVfE16rqrKM3RweZx+UTVt4bgIFMZ2v4bZzuHlOfmJnh5/XFXfw6Y3SaWyrg/GK6k6r5
SXUszWVJGB1ybuBNH06gp0qWK4Ns5ZF++58GeJa7AlLFc50lyI4AJhrMMjBnzZ8hi/8Ba0543w+2
fdcUHpHy4cGOh/z/9BEtH8G/f0S+6dhACqTpuY5pUgxcffx8YDFv/+f/MP9RS8YnrlUiUPNlb7+r
M79fMtn5p3rA2OYOOPFk25gUfQbZiyGhnLgWI0I54fQqq5jjO+0SIYmKUzSZYg2nOzyNcHpVHItr
NQoyKRmuGG0FV0/oy6wxdJbSvAsr4ezaEVDKUFXBGVafnDHN0sKjoumWmRc9QNHOyxv/ZeBdAI6z
PfpyBu9lxoM56yheTs/o/zZFjiK0q4fJFfLm7y8ib/kE/vIJWcpQtqRt2bVsd7kJ/vwJTVObhxEO
7JYaK57yByBklBZGw/BAd09AIYW9/l5d+6BmKanmCN+ggfQiGPCeHDCBJ2V35653WY0WHzBV55sg
HZHMqR6bLCc9y67NzhGN7hmE2933j7qYsLrqYeWXLhx/C2gySRymPHOtjOu4vOQufkQTb9J+VpSa
MQdOrwq/lJWE8osisnu36KtrA+xz4KRI14ld/vHimtW//igBRhSV6ZwCzDJ3zezadwZz4f0CS0qj
qjynnl+eRdBBYQhttWV4Dvu8TN9djm6cVFOaecDs7L+HgFMcHXofon6/jAS/f/Q9Q610nBwjL9vY
A0kXUUzdCVGxOPnYZoJkuplYku8qL2hugxJHx99/fRZPyH//+vCs25b0fKallGbLv1zgApRWxu0L
wtBH+rCY2d1FkXfPxzKtqPZrdqFRQno2/ORpsMGLtT7jprw1thA0KARzRxz2Y+P+yIZuyUdzMJ85
/jvxROTPTm4ru0rv2pTjkn+X9X39XE1L1SXQn3NhMcmwwznf1ZRtnitnSHZ//5fznf/4y9lsqunu
cXjg81f8ywOun5NUMnsdbsZh+OWoaNigtI80T0wxrCNuKfxOuLDcH9EQvDlT8dyaJuwWGXxEsV8f
DRFE1+8fzb0HAVFqe/f9s++XXALalT0kgmAydpmwEb9aHTHSSbGuBmnyLNoS3RlPTOroxV7mjngI
ePH6CUZo398N+Tg96LKXx9rCNff9S8as04MNTgQcSKh26JFSqvY+D2fjXjaBWHdqwOWy/PH7xWsI
4pYe1BbyA+IuGFrmX9KWP6Vy79PJj54sB4pfQcltk0n6uEm8vPlT+mYGQ301TF3em3a1B6q+DR3J
AXFsVEscXELHCYHuzkX5lLFl2rThUjuBvQ0hkNLh2Zjz00wX903DarU1PP0gC8u5NLEdPocSKc8N
y6tGYn6uopK21cJ9GJzq8++/Yvd/8xWzjkmLy5fv15PL7//0+PFVLGMj4Bzbc3om8YHNOXdIIzB4
Xs3ta0hp51s4c8qFM8jz2jv+8WIT5TcwQqVAM4+j01QnWm/mrRihRLGsLeKqTxcaL1aa+7d25pT7
vFF48vywXveZ9d5PqoNP4Tm3ed8UR8pDT3EzthtGjvVBtrb5Gs0XCJkW4U2Z4WRSaAxOF5Dl1hA3
xv41mvxfeUlYNy0PXWPvu6oszjhiewiVWImS1jhG4iASqnRTpkwEGOgrPkZ2/d8vHnmsv/84TfM/
9gTSs6Trub5j+D73DJujP3+eI9VoU1NaVMcx8ZcO2iwtdcDOh4gKIZfkHHG2vkMIYE5YuC6sf158
87G1bOOa9B5Sn1/vNf/m0/96wX21rsYAd2YHCUiyqXmqUwyGiTRfaKeDL5EDVi2akl60COBSVvZU
DoXHHmZPaU+Eesvk3ldkGXK6iOmnCcQGn6l3Np3qtnQs59qkZAAKd9ni286LMrlFIPhhCk5qUHP2
5yQ9uWcLBdeicJpru7y4Vg8lqVUchVx/w0m6uDPNKTz4c3OluKY+ac1U2DADmHsL+rES5A/KMX8G
W3YS4E7uEzrXLxJvS1yb7un7ZV4qpfHCvbujUrsqaAkMp7Y4tzOxchu3ZZeBLZ+c+NpMsD3Nzjgz
tWBqO5l7JWrr3lte6nbESoEMdTfiTt2OfeFe8gjfUaIqfTWM3lirSuR3Dga4QxAm8qbTTfazY+Tj
RjFWUrfLbsuelqLZY0ZLg1H5PsTjq67G5mFcDFSRMmq4Qk7xXmXdY26VBMGiKbl+v5TztDPi2jrm
zYw3BR4VxzXbPUPV+PCNsvj4+6vO/o+b2DM9T7H+WLZveZbxl5vYmzMLcASqBuLn6PbVQ97P1HBU
MOsTvvCzq63ilNF3cdNZZBOYK9NjGiICTS3YtjFr93lXfDVuPhrkblW3T2PvJSgUS3sTfaaxAlQs
nGsxXcs0VCRyWmSTysTSNQ3DvqN7LY4ndfv9ktecbemoIZESkQBCaiSBEc8vf/9X5ur/6+nAY+PN
zounl+taipPKv99pteoG7TsT+umy1k/l4/dLRr1XEknrYbAc84yY8NZmoNZQpMl4Sz8/kOaj3aBP
42d3MAq0Pwj8ZT/Gz34RE6HuiWZ//1YGsj9kjkc30oBpD7ZgsMM/4c5xuZ0qM3vyoYSuPJyEnG8f
eiPrHoSNBBwyKjx+/7Fd9JAuQlFe9Yb7NTq2cx5L1rup8+/RmDGYFq2zYU+/KwLo2EVbI5iPw6Ga
6+ekbx7p28a0F9efSYD7O4zq9zK9O7QRoZ0UN5dIJ6qk1HvgYrYDd9+63RvKyCtGMv9G/+6E/4Wq
uJqrFKsmJDO4zNP7aLOg2bh1spIVM58Xu3A4/QTqjPKGc8STZPFgQLcA7YjxlCHD9UxXDL2xOdWD
f/EPMpjfVYdFcyriO7MWmy4v7pMGmHLj7lMv/enXNiIH9mSSaxlhixQHbjLzDLdzUG6DzyQ073Zu
IH7ORX2Nh1lC/IliEObMjxLM9wTyIKCW6Q+TSizdK3ZRbvCcxMlrIx6lrH+QnnIOiYNFB7zqO/NU
7EFyeBEIVa7QGfIrXdYUPFwS3wxutEEcwMnHp8QRqEVQ2NphZ/VM2hTthuIJXAxj9UKdA5gKqdcB
Sgv7nWFWDqM6ZiDSKuk8JL1fj2W+hZwhVo0ZYPMqXmqbQl6L1ihK1imjNdx62mfOvMBeQDFo1ndU
1FVtN/GuxkfILBLkMz6UDXYfsK84AXtN+RA0mQ+iBkJ4/mctAfDRUbO1YlxGZpcHh/AhQCXByi3G
O7cnNJe52mB8e+HMs/Dk1j5S91OB1zWH/agdYBY+5BzGikTZBR1eZgPyo3F9jKraEHuLYuells7t
xS0l4tGxwCRkadyBQ2QknKdBQHn9TjNzsuAaAWAfw1tw+FigM8KZDsaKwGISWpNPIOQodtkEF7Iy
vyKBt7W3wngbRSkg2pm+KG08gkjSlEivfJ88P7UP8NH4LPv5YFUu7ZOQvZNR3vsVFmY+T+xgNePH
hJwqLRfmHdHBZ2SvYtM6ZKJSzc9ZEL2t5KlHAAjhZEyypSYKOXCEb009pogLapr8n3mphnW8D0r7
LO0RBl1ndLtxbJrH3PC+6N89DaQmLiNjg6lhgzE4fJ21lGc4lsjNViTuzflH7Ra/2hA9J8I3CQ7B
BPpHakU5+wmfitb1ipgmMXN1r62k3LTQ7bsIlyKF0KSp0mdhGD+FA2ayDF+yMqLA0tj3sl+lj3FE
6j3rarXSpXfpQHOMQGeO3YtW2ATHSr3NDYJhPhEXT/t1tSxU9nuyOIK9N1O0muLCCfh5bTIh/J3q
rHzLeePDGFKeADnjmh9DuzGYjUIrGQz0GqvmZmZS+GCl6qdMZ3PfDLVaM8fAlBqiT4fo4PhVieh7
sSDJYYxfRcm03wBR8OTGyb4Ny/CmUSyENuULDKkN62jAlcO4nH5WFPweB0Jlm3lh2QwBPbzDVF9V
OSxRECzhTvKrhYO9S5LxZEODxI6osS72nPLCDD+TKt7teInXVNnzXMl7OC/HwecObIZxn9fcaYVv
WxuTiQX0HaX2ZJRlnP4Gdzdk9tJC2BWboMgNHMEPNCg2W0omJE26ctrPYE1i0Nb1YB2rAqrRFX4s
oTUHuEGbB+/aKQ86o4azHHBHsvl7ZushzmowxZl+7r3sPX/Fuh8Tb1y1RuAcA79+DbzGv2UEQwS0
/koy3ldbxYJ80mKdq3HyC30dYHF1kkinAW2imooeLjoQk9Cq+BKU3rs6ho1F2qJ2m6PMdr1HqFSn
/GtyL3gNDdkdkgk+V0UGqIqMak37krGK6R9sA4LjqVWBwKTS3rCr3zo+K/MhnuQXgRBCNTFpurCB
TGEu4DsT61tTzfPWCaaXroJ2O1sDYLKASqBWggj3Gu5ck1opRBDAlO0QfJp2/tv34+w1T4NNNoUF
hLQ5vy/se7ctnoQATWVJIjzpHTnCa9wBNkeFKS2oaFX8w+uc24EMcwXe+NBjq8Jinv3uWrI5+Qii
HBU6vAQenmLkyN9BJqmLW+Dayv+hfYzbPkkGUlhZ/FB4+JddFyOtNZ5qhv7w2dNglU1de4MZjqsS
OZigC8UnD8RK+k05siEaJ5xKpn+pnUfTwfCZ9II4KiifZCIEAI6XKFZ6rlpKFDJaSwnz79FZvA0D
IGNnARCI40/Lx6kT4YddDXOcH5y6vi11QH4QIu5GNUm55VaoiISrkv+R9Zm3q0bjV4ST7NLBIcc4
pR9ZbJ/rnjATzZL2uYlp+h3AHFVGcO0tb7hzloiGTtLf4En6rcI/RzkrkqXjIm7HHMCMaXzyOXJt
c7v8sHWIop4UT/ZgXQP7B1JgeCPL9tkle7oZfNCKbjuftSU2fNX4r0Whb2jOuxnqgGp2OHy2SyzT
dRDmIkWjiUeiXrAtPrWieh2QgNmRqF9Grfc41adVQCEO09f2o4/1bc+kY9U0KE/52GMuiRlgVTG4
Wz8KthhlAooNEhpM+lStBxTrfXljkPVA0gMfyun5xsqcAbos/hPtDBFOYfNsuMHDPBaPEGtpsMLM
JjHG1APVcGnYYPCkv2CKk1/JLO+bRHh7NVG5h/rrrtzCOam2xtuX/8SAbd1QmL0wpK0/HH/ftj9z
0ixNLH44Dyn18Rry2hQLqkTnt3X1gylkcQrTPj8VmZOfOFe4Kzn6X57Bsq7stXQIwnsNsfouoitC
+h6ZWCG7GxYtgl+Q0AnSagtXVfDT6glbuD1Dm6KHX6Lt/jXJplcvs5utn3vpPg7GJ90NmL8Blzp9
fujL5Yjb4p+MBWhl7E71NqZ1Ke6mVYZrulXUIDSj/9pWjAlz+0jVC+n9CI9S/xkziFhhHKHutNAk
bZyE2LGujGNTzjh76qssi2TTK+x43bLwSdZ6D15/04lNzlumS2+gaAb2ONM+CRN1wTFOXrCu0wAe
T0EjcZrCbUYQMtkPpC/2K0Kit3daM1tbnrGrySBspLAWewy9UkE13FfwQ1TfHCtcL+irBliqMnoL
p/auZvDYgCckw5GfjQyGfBO+R2SCMY1cEg8l2WI/NPAPTKScicF7J2VEh8gDwt7qzziUe9E6TIfL
x2FOH9NuxMOi7CesJjfBOODxwkMwSPFldTOtlQ7daxaGMbiBlEJV/SaltIQJ/C3CHH1nyPV0hR2B
p857c+w+gtHHNRk5pGH1K1QfyhGw52iGByEnmqzFIBBN88HN+idsmpUixpRQcVY5Ni1wNZUKLjlM
v+ctIZFsZoLqZiU2IkiYXzXJsDODbpU42EXr2AKXNXfOltjESXtU19aU0m3kl59zPQgyWs4Jul98
ipaXMK9BaLneYWrxWA1lua0NwAZBZUKpBeKfYOhkAo6vDY80tTAjUIa06MVmHsmqNJBEborC2iqT
VqV+DsDgQsfGrzFTVNkQ9DT5v7YBTvsJVAbHV3aphJHRGO/nkWuwDxeqWk9OJSU/mMz1Sxz0wALU
PomDe2i41ibRZP/cVsU7oJ8D26T5kgrrBSBo2WqC2n10KQu+Nx/51Bd4+2mIPWBe7I+SVWrTGpIg
cYpjMF+4vKJGXZfRaiR8y7VNI2rtgMQf6QgQpCLMlKtdLEGbyYg+osp+yEqawYeOEJADHouzKQ8c
nP1rC3vaBoeLPBppsZ1tgcUi4ZiQTc2nHZUpeqxuVilViTBPyDnf0TtiUBsPIt0aa+s8S3YDBfU9
kqWBU5AVc5irOb5hSBK47uuSSgXuYyiqeX0zRPDZ03m8knydj/bcXkb/v6g7r+Y6liw7/5UJvded
yiw/IU2EcLw/8ABfKkASyPLe/3p9hb49Inkldrfe1A+nA5cwx1Rl7tx7rW/BjMj1cOVHAcCz0aYu
tMJDOU5vqehx7pNDU1q4f7wa2BSmS1wwDms+tCSiUae9rRfk+QErQQqM6tE7eql927WTT2vGtZmP
VCZhLqFGeHTXHLHv7MaufixAEmhjODGOLrGTVoJNhHDmGt2K0PoEcnmKEDAsv9SZDGlRE7SIqJAc
Qs+8+OOrk8eXqMS4qE0BRE3OBbaY3nCFqlUlSUFR0zGUMO2TiK1IEoPXN8G5UkCG7Gkiohh1ML5m
Z0I+RWR39T3EcjikNjHKBi6DYiB3skR+ydAlfEr1LXX9JbYMdVXN8GiyqBSYUldVxk/BOQ+g1AwD
GS96cAe80IpQm0NV6IFzB+ic7RhpVcUJ2Im9/s7KtF3n0WqP66MQ8k2qbof6xWb361aiyaLtrPR3
WF+2lQixgfkNIE20/GIoF53vEHXiWreVFuAHw+7rml98hj4ItSx4wOY27mprqZXmpRue3ZHj/fTi
t07EUZzI72K2nk/m3E8YPfSC8hjHmgDvYD8CX78qS07fE9Wj7gE102jyGjQ8jSxQp6JA1QdTdTvq
J10if02lNu4clNy8uCFBO0F++bJGFrTrGn9jEz6rhRNY56h4YuL/xh2GQcXjNJvouK0sPa2X5Oq+
JSqnNO8XSGf9cELaUsT4LAHhEVZLqYmSPxNEOwSqqRZt8EJC67bo+QVay/m70aBT5wQ7SgCEC2UR
WKuKF2WAU3N6Iq+iqCC4jIMQbpxlPZn3aQuFRdP7HemOD9iLl0EUHDBmjoRRIWoILNLWfDU9j7nx
MDzQs8qXkg15r9nxLmTehUmd/GFtgqbg4JvGSvIqSuvMdNeHFcRyNbXpu6IkrWDnKj/dNH33LZ+9
5Xld7VSv4x/PmrO8uq1OTrVBMBODjYkxTMsiycgUAwtTiAaFNNRXnPURYhossxn90Ws5gTZwleIJ
o9bNWfOqCNR2i0ur7Dhi5QpPQGzAhJepsQi7CpRy5xwpau79nBnMKLtV3TsdxlLrQ0jWRQY2Vhmv
US/d+9M5GDXaA2OIFLZHHxdXJIgJWA2AIr53PS5HjRxKb3AhIXTsKR6+W2pronrbj9rtH8uh7PC/
hOumqz4ChF2bDL1z5+uvdQ5ZIG1Ceh4sRQrzJM0JRE3Kw3taWF6zGuxV1wcHrlc6AlqiLWV4inxq
/gQUpzFmBN1lDBq6FJUy95kHUHliFs2wAzjagPKmMq9oPLWFafEh2S1Orz5ZNzl0EYiJEkuXutPx
USy7KnlEQ6MDVpnTVEqfs23QQU2PU4h5VAwj6Dl0u1yOml6za12pg5lhmY5FihpzrUbiKJWBNX8j
f66L72DlrZpWrHuZvlbm3kG7vRp9a1r6WA9DV1GbqcFZ2fajhbr1QCQxDnx8nvwbSbNtS1KAl92n
foV2tO1SJHzpK9xfbWX3RN1q1K9VD4CLc+18nWjH0IfvxD0EXgLtwREugTerL1UZS0SBNc4JhiFl
NyF/phhY9UyZHQ1YdjhcVYaCpm2HZafrKIZpERSMokDwpB8DtXRnv2h2ciAMPPJRBEKcuxhu8tLH
5NhYmro2vhWtrUq8kxp2jSagKfHY3uvEDVNTlzWkUKDQ2rD20p5Lh1Ydn3X8JQguTV8AH4tJo4VH
vPFGc8mt8BSbalhNqivwghrHoTFhk88wPTGF3SKGAQaAF2Hz5H9leoPRDuHrsQwI5xDWfZtM4fWu
gEW4L9rirgjrkyaz+DCo5gS2ENikjz40jK1dl4z5IrBrsENVRGxCqi8IJ8sr6JFQBFu5Tic8A/Q0
+CJ7Cz3MJUSaolFC8NfH7H55vS/gw6LITBFKmsM6EybnEk6zn1/FAxPk2tFOWWtvpFErYtzYkXrh
FXuElk9ZRc7cPDqSaUyPToVPRYUBqw2iB+WAtC4QmHA46bDGB1WzAmlg5CUt72YmdMn3oQm1fY8q
vI/9xWj65UazkJh0LsBnimSDoFCrirH048+JycTCXwgNpxmMm6GarSxvYU9biOeFCXMAcpekHifS
Eu6F/WYgjroB8mLdSACLaakkstqaCpzeBjMxHGFzJGdEZTP0yO7t6jnHXrSAUglRpYjuVGpRyWX6
e50S4ziYCrDbBDlfdBkcV71c0v5+zEYkhlNnX2LD2nhdPmP0pq1S6wYsF56RQxUTLN0E6JA1zDB6
Z79uwjpHv6q+2m7W3cBjv7YOfrcSMvoi9eWtHiCclmj6x0i9+HiOCf65iqbsYa/hqCZlxodobR/b
uv4ei4/SUThqFIuIIZ+g3iKgT4L6RutYIogl4PIeV6bOUagow1XVNultEwabARbAFvFkizNtGN2d
VSNdwW0CPUYSFDBVX5KBjKWjrpv08IkU5P6vlqnIeOfr2ZAHRixFLz+0TrAthA0lboCl5yFrRZ+q
+zcxvnAyePOrySDE0PiQLO1ehIi+hxBRe8/Zq4roD+ChGOc4OuxR4FbzYwpEYOG73hMbKatUED85
fZTsNAB7YtKpsX1a/M5QXrSRVSwb6CbRPCBMIulMbB/4GgW1oI4fhvWYEkf008Iu6reo1/VDPx8G
o8ba2IiJ1Zzw5TBecNrgNExNsp5MSIII2K11VmEjB4CASoDuhIELh2dMN0DEZy3yyX2pcAd7zB22
TljCF6ppEddlt6AmVgLTPAYbG4BBlUSzu8VbEgFbUc6CL2LzusllN7KiTe9YTMmMMr0tjQDsOL1Z
QaxHm55qBdbYYXgL0dRGNMqxaQDXNNQlkXLbjg3rpBk/45VZtF2i7nVz2PVga3YheScAXsrXXvOH
XXNvVGZ5CpYD/TKyF2BNuD2RwK03ngMhrp5A9s2V+F4uEY5yMtNbZjQRRQ6KrXeGGLAaQFRye7Fd
gDyViVtvPI99Pw1N6po31jL+MIP5CZfkmLqXUYT7CJ1qSEUyuFxAls/K2TfcgAlA7WUlWsYtXr6d
yOu7SWGWovgmw9aFUTFYr9r8mU/MRbcgAjduXX1lO9DIbtHgwAkNfq57rGAzbBgWfjTa9F7QA1xy
9HoTgho5DcH5aPV1RC+zr+N0izEjIhkJbg6n14Z72EX/ELrkVVrTGoDZiwNGSeXRafJ6SWzuboo4
eEXqhO7uidY1LY7cOoCSoJFaOW+Dw2k59BTFapKDumL8sfdoXzYjytjOU/WMoL2RbpAT6cGIoQwE
zmnCzHJfdy6yAZYKWesmAZzKwOLe99orCAcCuAYi58VtpPrk6oS7yqEUckJipZ1KZaiobmivvce1
xXuX0Mrijdx0bn3bRBMEbK+RHJxJFddCSeKeCTe8LT+YQOADDxIAVYO89u6Uou93PtI4XVSuuFix
CzavAl1R25TLjDbR/ZRY/XtaWmqoIAvX/jMFPyQR6pXWt5KTU4Tf3Hg0N23s07+ZDytaPQJGpOrs
KzR4jSEeAKyLB1CWG0nFDDBxYLzkckZXmpmjXdHHq9OOUMkzdcf20eyY1nMNmIBN/XrQFqgR/bNF
4YLjf5pWKpv6RVTkHGNG74BipDkbvsvZTOXHUDjVGbRDsIlxMBTaU9YXHypiBxK51RxZuMn5qPxx
M1K5rR3TewcudJClWx0jiKpVi65nEEVwLUq4H/lQULbTVMem1X3V+hwt9UwnCkLadbGozlkqyM4s
muZbhHkrLyGRGBmBrcxG143HpLOy6AmECcgrwtT7U1+26Z0HobSkKrwr8k0K5+mOQeGqw3JFDyyD
su9EpCNI/nsmLnbVEN2u7O4CRaG/uI1dbRuXmrWN3sA0WdcoqqK70Jisw2QFLy4q6bvPh6hzE2zq
HNoNz9uhgE9mBGpxx/kA2YPpzzZLn4l0aBGll2cZfLoAb6QoxtveLYxrm3CUgG+DqmFPKG1I5F0R
kf9EGTk0PlQ6/hEYmolhrWYag8N2SQg9Y9PC1K70uvqV1cb2kuDpZqn1db2GC1vfefNDVZvcg0F/
1mOruvNyMFe8+Je0AUOlYt3Yh6mEsu18UwVnZobk6MHZzo7C0kxc7GYJrnCl2T2woN7PTtIZTvok
u/s0ecTMU95xpu7vAzIUliMc8M3nl/qcMCwx36xHz/met9z4C32Z9G72ACurejDj/CP2Mv3olnX1
4GYS4FiYeuvPf1RNyaqtpgesHnd6GXjPPTYWGtJlCpKkMx6snnlqF+pr36UE1SNjIBbHBtAbmtm9
VHyEnEVYlVWd3Tuy1SCpa+Y5Nblc4mJhv+QDwSEyBO2FsDE9BVbHYGfS7KUdqeHsBXCQgjq4Tgp8
DeaDN6Mz7S8VEy7wTe62ik33NjMZcgyd/d3nRD1vOiY3zduQYJaL9O6xMojrqgvnNnI1sRR5U6Kf
avtlW9XZZu6fAqsvifKbtXppKY8FHlUEsrL9qCr54Gi2fudqB4mJUutU/1rASzGYEh9Ng065qfX7
KXIfAjVnR2oW2qGW23qozk7EWLlh6LrgGY+bvlnRAaoecYaU93NKmhAnoP/dcy78/NBhpSUijO0g
7fejIj5ClFKBLWaSlOnqGKIcA3744EYGYYugmgOjjgCROxg34/xsaT4su6APVrEWy5OWdMBXeOt5
U8jQ6dPmKbXEonQmi2tLhavOZixl5tpK+IX/bFFu7XUrBxhifRSRqUizyYHVRNXD2Gtyb1RuTNMt
I6LMKAJiCorbPgolFKJBLtxwkCfktmJZRUjiGJPPDvQkR4KVbcgwgKJpVSUwas26hTmXgQKE8V02
3j3u3bssLpxDZ3p7C67i2qWJNGd0gJ1vFSToFKbY2NxV4+cgRTL2cPPyaEyptS9blv3AgpwZpQul
m+4h9Zh7ZLLr8IEQtCANM0OpPH1h/fW3TuxoZCxgd7GxOyrNS+/E2OQ425lh5vaLUff2ziqQSBfN
YHInhGdEoi8R5cI5r+BeeFnqbibO/Ju6Lq9xg0BFVcEHfFz3/PmQDfbWKVNtOyIRxDH2DtGCzRT6
B0TMrzFtBIJLYKNmLqPYQZqAM8hk1toKK4i7GqWn9qMdWqvKs7ceG94qrnuMJTYXaqHhQhe+vTOU
IugRimfo2ddYywZMpNJDi6uRRooKZlRauvUb+qDTgNcfKkOxmLpiPODLmpNhQ84C5Szl9YcaNIdo
diHh7qoojW8paP0CMkwqav05EeN4ZD6ICILU+Xsrt5fCiNzD50MeopPW1HPVpdmtkyri9iR+E7d9
UQhZYMcm5j6UItjKvP6i545cyDT6bkrqCFeN9q2LovIm9+bGzkSjtsa8kwFZHqYaqWMXL6Fhkyvo
0YopC3I+pjjLrraOrsuxmgDvMQN+DluklXjNd+8ipr64i9mVzT6h4soNMvUEVNpxxNmbgX8G1Zo6
60i1SPhAVqXpO8E22zGexouM7eLR77XvWolWHcL7ORw4VLhxvCtCGRwTCy4OUMCTjpm2wAj7NDbw
ZkpgHueIlA5RjsVpCkJCApjw9fDib+PGZhQ3YaTTDFdRsSqS5dLCO2VdlLLitfSiW4MGCNJdlBHF
LVKY6VahRb7rXHAiuSZ3cj6gxCIMTpljYpBDmegmoIjAD65iQ/nHIpMZPTzZY7bR+2XMCrWBwjje
ToMJxKBwzmogbi2vk+YYRRZ1Z9Kvo/m/Ywiu0EHcmOTjXBNiHZdebUz05mcIa+iwREWtXNVjGdwI
DpWPqph765HZH7GmOYehkoLRDDavkCD0rTv60xOJKBstkOHbogE/dxL+SACsKuVC6E7EqAhTcdaO
8a7Pk4y0Sx4SP6LZkElGqj0CWK9F+e9GX13/sRXpDDoAwkEeIqeXpDT8uyz0PSoOGk3CA7OVKu8B
OrP3kJevkinbxZzcu0mwxGeAxdbdUJhontEyjq5u7SPSYTjNczYsy/C23sLXvlGJIW7pi2mAHft1
2wpjr+W+wUi/epqYcm8Cl8/ccFxAQGFL16nMUnKk022AvGcxTulDqkR2yGiRLf2kRYRogijHEFpc
rDYqLkqkW1k/BOlQHWqyTC+Vrp77xhpJglG3HWaQD5eDaFkDF8zIA4MiZC3/d52T99aOKfrnnuC5
hfyit+2e9D52RD+1ljYF1r5wFQJjvd3w20C42xqnOFA0j06vg1TSvHY5GCkOXQl0j9nCcGPqhX5l
H2pY37IBCDFFSuVExdrW7L3T0G3kvoqXTYkBNiTGfJMmzrjKzRHkOFvPIQxqB1Ns4zzYHSFo+OqR
21jRk5rWul3beyO33xNv3KRDMDPt8YFxkiuW/eCknFG0HJygDtvPwcPaFUl38oeV3bn3HsPGjPym
e8OjH1Wp8C0JErqACg9a6SN6afWLWQjoH5V+nwobPAAF0qJ6qZzQAobeigc/A5LNkYIe7BR6e4ae
iwbXBCQgh86dTi97EfuwbxStI1QV1dFJiKvz/SgC5hjna3r5TBoEijivjJiLuH7pYCor5MUbguxm
agJja6aKsLRiAH/dafEV2Ruz/qo5f35FHD0IUY+4jTrLon0e+m+m1bXIzwab3kTQbvtgyjeIA40F
/dWCQMyiuDO772hDs4tH3QBJkONNPVlHJQseGDMtJlEoFCWqu0qERleXDIiDa1hXZbZ3ulOJs+cn
oPmjBxno8vHzi8y4LzxNXhIlHyzq41NhQbKQGPJfR6fYcYjBKZ+S3lNbpQ8Lf0xvf6+AZMaDwPFH
54hjGY4pDXoEEF2was3WhB+k22UcdICdEBCFCF9Qz9T6rT1n4BEiO6zMqGgO3myGCGEW3+itSpfZ
CMvKD8ad7aWwIX29XbOlgCUqM4uu6gR0NUWzEhhPaaQSmhKC8IuKCJE6L2AfDrlPe7EyDjSkZ8HG
Gt2946K2d+LmxPkkvxZDBB2w7E6fD9rAMCwbkNN8fqlHX4uQQX0qne7gK3dZdzVOw861D4hygl0V
BiSWOqaxG7MIoHP9xerYrtrSRmqot+Dizah5SfFyNZGbXrv5gahFupwGmN2QoRNSFhK11gZcagT4
CXplO3tMusYip9lCLZN3CFt9+2loK3GT5tMN7WvAB5QcN5ONfpVDc4cSkXqe32O+Go631RyoN9zO
ByR84iZ3I9hxXd48ZwPm5DxOCJzqp46mXE6iY0zMaEuHGMb4AApyvvKM8Oo6jXYiluBF+kP0xEgG
/8aQqH1jPA8Ia+4+H1yTYgxnjVznRLclyTn3GzzMQbBsHC2/L5rSufn99fMX0bBjo7o2HceWrrRs
aYtfLp8sdHK9m/sjg8M0sQIHVoZGvvraxZP22tqNBSiMHKVW53uiqOlBqbK4SUmXqsBmwwcWrZ14
KPBFRNYpcIHcs6iE19EBD2MEkPFjs/IvhGh/zdtk4GiCcCLwEcAV4sXDUrjMGvavOq3vuiQG0yZy
WtMlE3IhjGuAb2D3+5dszi/ppzsGRyLQeIFWQ3iW+etL1ku3b4qyIYmozTu6qDbpAt64NLocX62w
zDV82/hQS47Xwpf60cngr9R+eGnYmy+hjvAt16tmH6KHKzy7fh7CXNvnpY5ll/ritVXzyKM7p22M
IJ68FUpofk4F9jmo3jrd/zJlRXMWsmIOWdbISPPhYlA4Pgdmq+/9Mn12Y30vUkYZeFD8g0hRcDK1
ig70BJ45EaX3v39LfrUvOa4upeN6psO7gk3vF4ePKiRom45rWTNw/NNIerdT7SMU1PmlNjfoBeqA
zlL04w2Qob//45/+oZ8+D/46CFrsJwwshKH/cgmamVf3YaizvY3mW6KFXwbb3HVp5C2hagWwILU9
DKQpqUguBC6ICOHNTNxm0c0e5d8/l//TG0GDQoJP8FzuCvnz3cAyqEW5YuLsy+z7UFdU9uGOzB2L
QVt7sAPyNR0TME9eyr+9C//+bfgP9Z5f//Z6608f7Le8GCs+7uaXL//z/NY17+V/n3/mv77n55/4
z817fn5L3+vfftPy/n8+/NtHXv3b6X798Ot3/vTbeQZ/PsPlW/P20xcr7PLNeNu+V+Pde90mzd89
vPN3/rP/+E/6l01U/f/+4+//8+fml/o//tuxHd5TFodK/eRgnn/obw5m+w+Gxqat6xLkg0P8Knac
/r1ucOf+4RimZXr8jy1St3X+5U8Ds6Vjewaw5YBgxjkgPX7dnwZm0/vDNLHvgGnx8GNi7/1XDMwY
In9acBxdYJwzLcM2pOvo7l8czGNh0aog2fBG1nMDOIZkJJm1NynytgGMTihhOEd5v+rg53EczP1V
7j0PRZ9uIyYBq5SB6cIMupVZTUiAsZusY8P7pgHUCkQawVKd0lXN2k3DlIih1PMxsFXrwQf/lOfM
4LQpkgtPJl9bp77tY4Bjn+wuQfiiRV+d7fO1oiVfFvp3TqYViRP+mZqh6slGKw1n7VrhR6ZXB7sl
Xj1u8pUICuDmxnDsTPer8MWC06fc+T3o5MQkQYjhpKX6amWE9WPtQMHooNRonJ4xYxYrs6UuxcDj
tCnHzyRatrm82Ob46jnhOUy8ndOiDDasLaqz00B6nDZ5GQJKmxF9yQSAcJSF8NVrWxNsNaYovjL6
P8YIAI2qPA3J6wlnGwUNFQ+qBwgTQiY1kJyZYpXpUtlC8SKWCMgc6up5BJ0738WAKMpVQl/iXMPy
1Jhfle9SVPu6t421/Gvbl2jXDYjwXsUIDzfVHWCo4Mb4SMJ2zY7w4I1oPQ2z31RNv4tlfGsMms+E
Fa2lSNetZ5uLzglp2JBqh62OhL+mVt+TFr9bG/T04PqB0UcFrTMdH826PyYRQjn6D15mviS2R6xW
cO4qTB6MvBkJBR+Oo39VhAEGmnbpqvyIrO2BntbEALV/qAf7SU/RVnLol7Sw4D4oYMyR5IX2tU0S
SdscYzF9r/zsEpr1tiKTJ5wGpgcQHA2HNzClYLJt960SK/874a/4kwkpWzqcSQbj+8yTw1ZBn0Xo
7nNoVm/jjPSAUXRtFWdCt2hBlGhc8+SR9qesgkU0gdi5A0KASKRF9pZa4w0Wy/boNygskwaPTki+
lOqdx2ye9rg2VPnBJZ3KNaN1RfoxDfJZk89ocioggZUl29bkCARTAtFgfEvGqIhfGBSi82qmJ0QQ
RMtJUjJ8P1hXJgoREmz8kPCJsV/WFi3qQVg3+BxjPDvLAtwLkv1uI72OtFW931AY0idmr7mpTAQY
dbqwiurJGAmx6roA/963jCa2I/stg+1HIxrnNBoyPmu08HprPaGUeNA7Bgap4WOb9I4gTO4QRDzh
v1m5PRmFWvXQF0cXZrkZf7PobC26zlTraWC8QM8Wi8VsLbBPpGw9u3g2nLR88mSzZFZLV0AbEZLi
EDL9FMuM6J4tjY9J18yVKcv7WpTkA9TdqTGZkARxe8yGch+L+mtWgEF32gmdrrFGToXVwk3eBAcf
TgRQ57zytfahCBrHsgzODELXfjlrUpL4m5FO9qoto/pGuM0XJaI9bw/x4OFbLMndwWI0FD50P5Cx
W+Wm+7bB/aKgE9zAO/padSER0hwph9hcQbF5JDkMJwmkNNWVGywvb3lMimkyWN8yjqao0fCjobhj
+4e9tlCTdzGJ18F3Q9sEybaVw2IWfQ3lPBTIRZgjNuOL6i0k/QM4YxJp7doEwDokb5FAekJR8RzU
AxHAblQj225fyVymfxbeoLWlE91x4pvWllZ2204TN8j99XWr0Znzxuk4mnIfTHDcDY82OTpdMkt7
86SZKrgIDZlAhLwU1X9acVI6NF5rL70EhSLqZ+7jJOFyJ4uOgeWEBjAA26qdQm4HwDYgr8tGWwKF
+Wh6AoK83hS4pcv7ZhpIIkJ6mxjM5Qq1V752ShsHGdAw7NIuug4VTf7KHZikYVk4V8Q9C86/RlXv
sYPetrbYmRiAcGnkuF+Kj7EZtl6ZOQuXDNWVT18t7NwvtW69xkp9Zd85+k54mw9zUHM/PdS433gz
R7aa2i/sm9BArzqZMM70FA2bX2w1PQasX5kx6cjgaPPaOYCdARdQ4lSN4iw6Eii65m/ZVefughbm
Dgan+8zDH42KD0B3rj+LCkmWps4N+n48YrOezlsIdJA7NAoL8syudkQej1v6RJvo/h3gSyQr09sY
DQ9C0KNsoAKS/dOToBUlBEIQ6egD5ERCM6GlI5+ZjBZYX+W4mleuG5N01txyJ4ibTOg0wVjSDfP2
zKKsba0yPJpxC2pXAEwM5rCkkpjliQ6jZsTmJqajaoVtuC4LMnoKUG3SgSwnh2wfVH1/NlLH3WN1
kzep7m7d1E0XTF1mZKqkk5eh/0375KIlsB0nqpMlntmDJYh36HSJBS86VXrbk9VDirYBUlQWQbZU
Kl10t5DRrqHXQzsIilfckc8YHUPyHmtFDFGCmcr7YCs463lNjBZw7ZQ8aAglmJAS5OOCfBZ4rG8q
qy92GMQXA1LEU06Eaau1V8v3vzNauW1iufKmFkOnV7CBRS8KBT7bAqeysJ0enYQc17HY9TDTwFWS
yeKykzp4E6zC+EajEkoa0dpKY3zXW+3dpNOE8psJ0JSGfmOgz+NsSlatFfOgjzwBiuwmFaq8kIGu
VoXWRjr+twhNFepziFTO+Ja3MPdEMxA3HnxYSr0UQ4KHw35SmoEo2aC/5aUrGtRHEmxBeXspIWte
/er5yLEz3WlXkd3f0XE7fpai/1Ld/k8V5f9Ecf//W91uY7b9v5ftCEvesu8/luzz9/8Xc0jXKccB
SMMbtGaEzt9Ldk3of5iO4XEadWEyoGsBpvH3mt36A9SjZWOu12l6zYX532t2S/zBtwpgkVKgkDEc
61+p2cUvB0GTppAJ0efzb8zMml+gQ15K6efVeAO4YrN7NbrXIZiSzTTE7VYVhnXg2qKGC0sSxCS2
XLjK4Vn3vHcFx3s9CWtPVpTP1AsxMOP0elEb1HwK2d6GROsf3tY/T44/Eoi8XxoaPFnHMWxp0pvg
RMNR6OdTq5ukeka5CaJsgLCXTsDtg2Sv166F1SX1NkMbj8s+Gq74jJAT+6O7dEki9bzkCrCieO2a
W9Z7E1+k+eXzdbEUwA/T9ZzV75NuelUQUze5jXy5dUlepCeg+cLAmhCQX5CCPXQM+G9+udWzwTo4
trEqtRR5E1S3De16NtpsV0hx8chgXRhDSJ9HCz9qWGQ3oURmbEQ9wDUsaOgcfX3r5pax6EnGsKUW
k23Zt1sjmFOX7ZMcciLNXeg/YUBimCmqZ1WyP+DVyU8cA707q9K87aTHFKuN/OLFZHYZgXELktDY
KX5JWjr5uYTJiosdhzIGvHrs7SMEHKLpqE9x8aAU9p1xPbZIaA2rsA5QayzSsdKTrGAD++EYAuDD
R95jEsmL/eQPWxolzlM9Zl90NLxd4xF23E6QMhD58mYFy99/6HLuyfzQNZk/dOgS1MbComkCJffn
D50ZusORhg9ddFS+RYeCpi1JVitDBKqfD7IY60NDaeOXdnFou/bSZ4a/oAa14Gjb0dZnmkzYcPWi
BxCrG15KOpXBrtenSziM8jiRfB04jn+0kJv8/unP9/dfnz5dFvBiAnfQJ1Xrx7a1izV4khGaO2HU
O2ZUJHNYUXgGT42dzVpkXJCbMYqbm7G7reuIjHqX7iDSgHOeFgSCoRpLYmxL6BsSqNUJeB0zW/w/
PEveZ92wHd2yPf2XfhDY0mpE2FwuhnIiNhSwSExXEHodYMJRMuzX36bQkARgLbCZtIBdKutAiUTw
Shmfg3qkSlfNg4mtL5kNZXhEmu0/eI5/WapcG5kGy5WEQiZ165fn6OgRMCENwSJSN7Fm1Ptmtam/
rgw9PjacvdH58n4N3JIaLMN1rOFHjh3Olk28+nwrx5jxNI69RRglzUaVt9JAyUsDfPWvP1MGwSyq
0pKmrju/LqqeZtZZQoc5K/Rma2SS7DEW8xvuxyMlHqvSMHyzA5Jyguo+KNL9yCF+srGMw12gJaj6
DYRxJMUaVg3FQAy7f8zBNwLp+PunKuen8tPd5dqmcFCK8n+ewVP++e4aam1EVjPnQ3JC77GvPRKn
SE0vMzQTsTa8NHUKx1cm3iZqOv1r7U/1zTBCYTPndSovZxItPW4jdpdeVAFxzgxqceyEWI2fVesl
/2ATsP6yHnAUtk3IldxOhmvo8w33ww2FKlAZnhiyBX3Nj7IvAPwGJ0u0Z4HpP1e02cfupTOj5KkR
BWtcHX/kI2Z4ZOILzmbdGpg+aYI0wdnz7HeI+h+W0U3sZQmq9RujaS8cKBefV3gv50W+IzspqGdY
A+GYN7UDSxaGNx2cLDPXgasedAzeum/g9LVzF9uJRFqQFEj9/aQGxJJeE4j668zsH6fBNW+9uLeu
aXUIrdzYCvwpwqXSc9q7OsgSyGORdQgk80EqWS3+h13oXwhsJnMQzHhUELjf5oLkl/U0z5t4Mkpc
jhCsyk3iCvvg0hSZi0h0Uz0fKsaTx9Yzb8IiKcEY6Ysitt19bqp0q1v46yZBa8Fc15U2nn9/OYr5
cvvlcrQcYems+tI09c+Rxg8fLqh9zbfMlHzCDKgxe3CyMwMUpbW4dJlo1pBFuqPUJRk4TH85mrl7
aTOPG2MyJn7/XOQvbCPeKGB+iFQhr9A2Efq8Hv3wXGwHFbpPI22BUwLFeFqFl0nG404bvafPr5pW
lwdtQCuFK/bcoEtZaJb+ZMUNnuz5AkFe/dGPEHEjn5FlYibhCim7hzGmKtbEqrQH5fY7CMvukqOr
Q2KutjUz4lN//0q4K/76oXumzg4qZ1il6Rm/DD4s5dWuTUsD5m2OXL4KsqNLDsv/YunMmuNE0ij6
i4hgS5bXqoLaVCpttmS/EGrbYifZE/j1c0DzMjEz3e2WqiDzW+49d7Z1VJdWjzhLw+KwEAMFnZq4
Bx0hrqiLg4OfdVpfAqtfPoo4xlTA/HpnKeQraATqcIykSZu/dxpbXnAZXivkc5csZq+kG/WTqstz
jbfPq33zOoIuO9d+A+RkrbsKwijCtCY2WWMkRcYclYeVpj8Ek1duRPsPyeEPmSpcBJFrEupE0Kzz
2bURKQTRvMbUxP+Zs5Xujdg92/744hPScLf7xQgLmX3WdvJnXNiLEsxBhZMMD7jhgUVIyzqneZ8+
dmScHbpo0PeFUphifMK8NUx9aFXcW+ShxFtPOMfV6l/Sr35lo0yChjAJBj/pazNhWyxKwbRMwG/X
EwILlLhCgU8f6REB7iCVw6ViF4TIcfCG9IhoFtJyCgxlQScB97IVqArC9mMWdfd1gXk0ZPqezAg5
/dR4J+1OC8WEtjj2Nf37AwJEcGy9EZagb8A7JjYB08ADvpkpHIuKABCzlI+qyj+R/9Uh6HhiijAL
Vpk6YRmiDCzdZ8ubBSbi5g+/Q3Jeluno61Ce9lGe/ICM9IFTU+6KNXtk+4o9R2pUuiiBPe6wREIH
Wb8qpZwbHNNryVcMlSMKBkQa4QoPsW1tepJapGNZG9wdHTj/XsftDtki3jqsxtdo0gNH4KImo/Va
pqRnrB/1ZFJG5FHzZvWljmgI7xq+KwDjmu8WB0n+0AE5O9lpZntycZfsXEBfe8/gj0+SBQufGrtw
O+uzZn7Ve4N4yL78ycBrCRpwWwd7EoFKUbTPkWu9DgweSZc7d1M0h/yyA0wsBrgg7X1sh8jAR3+l
24Gb4JOMiVJzQQQ/RrEi3hqIJbavWQPA5hngftx033RkDqPjOPszIvS6xCxqoCIdLGRjgzfxZXQD
MBYSzLS6iz8UXpI6Xg3M/lGtzcuI+C6xyQAdNKmHriKBs1mnxw6MucgTCbfVXB/LNrPPdqHIRIpQ
osTNH3e0rTUU4qI7xPx2wvizVZEY3ALONpR33ZAd4kqhGw+bUlbhrNX8MAv7jM5xd9tDHkWtfHV0
+K0rmQw11yoAqsM5dy51JI4oIG4LewCms6ZxSgsClUGgiqtweaEcZCyhJ63ytLWQ+NJOJm6eo/Lm
d7MZ9TPUlXuLROBcRv5flq9MBiUQmXYNGcmh2h1mqxrDwfno7fIHDl//aHXeCzFL7h1GRpoaD/jD
UNOun35tw7JAzr1bRNsiBm6jV6+Rn/kyPkrUS7vaBQYPlIIggpo8A69Fd+YqQXq4a12yOoZ+bvHC
Vy22wKp8s2rjJ4lIDKTX5w97wJuvSAiKZnJAKlnyhlddB1QxCrPOZpORNii55BULaH2fYvxMw3uT
u1/0Dg+ZUVRhPPlBpXlBJzkSPYIPDqJmE5F35Ad/fzqTAxnEj+e9nDn4ctv8aU642giPS7IyzNcI
o/U1DS2BiwM3FrEauusy0PYJMsNIcfX/NKm+g52D/8Rc7CCOFMEqbPbX4tez6NhRMIDTTiRL+1m+
Wh67+aq0XmaUhbE2Tk9FhyI/GjzYphHPctI2cCHIfG8LlpPrx7+dZEvkhKNsjBd35aq5InoaSmdg
14ZXtYgccCx9VCDicDJ1G1Opsv1WO2SoCbeHyPGjB7K16vD7ZTZQaj8CijmkDg+wiPWQEEvF3uW0
PWnt2s8a6vt0bnjv0TN4QdZlv7um7e5g3fb92ht1cfmI2stm7pX6x0jm9pnZqK1jQLYwzh3WG5ct
KF0TKZyQ//ODi5B5RxM5nKVLtmxuNTuXCRvKrPacFkl1aZoZzJI9RqFAD7qnu7n7XIL7wrMwKWnk
E2yvSJr586kVjrOyDE7aSL+/vUjCSk7swiCZ2NB128nd1652mTG8FTOQP2WkB8doMYPlLePY9R+j
+bBhokj32BnjEngxS7UunHE3hyCN7LOXFl8z2kg7V/mRXmq7f7cb06kRRSNP2HmzXx5sZNOX1GPi
AaYnXbdPBRaYA5iKHdKbKFSeQOfqpa8+GVv//xqG6cXP6vE6RcUM7dwq9nRUQdrF45vXt+VrOf/J
KkCtcs5+pmJ5yzsqP/JgBhbl5I/HHXTbuHaOo6MRZ525J20q6UqZ7GMxgCYSqaQLdM9Vu9qGCotW
fPHkwwzF6k7an8lO6jZOSLkJVDaf3Q/b7FH4r4WnMSodOkBJ7HQHck7TDWIdNO72iMABKlYg9BXj
Tt9t+P6KfnrqUvsTbJVO0eSQUp0t0y2dKvtsrNkUALb/pHqtQvw2ezYqIQGkUWBZMwFP61kb2ylR
lj2OQH686CTmmJ1ghNRq1tUe2gUN0PZVjXgiS1JRQzRjEV8c+VMGZ2I8Vvap9DnYJ2V0u4ZFQmB3
xL4U6yvkEpw3JZMXNi75AinSmmdnsg8TiuN9tyyUM3lNGTQctT7O3oXLl6zYs7B5im+ZnpCfA0uu
lMfCNz+1TBevTlt8WWW5nxPCoCtUmKh+mbGtHfr2ROC7PrZtUTzwCVHM+N05c/T84sUVc3GLLtQZ
M5bwrmATMMznAYkU8cjtHxRiFbw59ODLAByAJIOPoqQ3WrzlPqe5c9z+9G0IIGdC6Vu4ILmMKA3r
SR51ZRxzz0MqM+C91bUZFzLzrgA/1S/puuPJjvKTtW5Zy2HqX6Iccbg38zMjJdoVQDsDm9P5KLyz
ShFMGgnn9XZP1qx/MC1Er2zGzoz7zQdbdEHioaCs8yx5XSBtFaRBkwKBei6Hp6KrAaVWnr8PsPvC
oqO6zpHRwSRgFpn0y7OIjCTsC4EvuSggGpAZhNHpUC5iIQhH9nvTizXOxPas+swK8wp+GBDJ/I6z
QcWv7iyQ6SWsJ02HVfN6ZWsGInHl7xnuhgvTBS5UWEuqiQBrxwt64rnCDrrWGtvrm3vxEoA5PpkZ
ABeHWILvLhRvwEHosAqwriePmAQQa5KgZOCsOlplbxy0aq2eHd5yoJ56qLnaEtKtNGdyutp7UcZX
Bw6SxSRLLlxsSekBPZeCo2i9LpNIidCLJ8SZlq/dvs/tZkm+pG9BVDRcMoN7dyTNfc6D7SDWfRvZ
oxpAW3Fa0lBY5/VM3Xp/kfhfCN20G3xfBpl4GL9HrJA2Ma4ZeM59VoKkizz3wx6QqH/cijHH8N6J
AKMO9Ic1c4WmwaoeJsKP4MskZLqMdMtrYM96B1tdB++vtEAmrZeTIB3J9AbjuHTu2aqlH/Zm4GDh
vsr0KSp0kuvXHxFB3QPtFZ52fb6vA9dcyissP5aLXQe4pu+a80TYw/rud1lEVhpBJvvJsM+Uyv2b
mp9N5qGPnkMQd17vtoNkmx5sj7tsCaYalhi0js0kSSUPyrV3bkIZBSEMt9qS3gh2hn45xPey7tyb
Tn4vhY2QaU5utvyr+4vOADLFcDhxLw1o4MfJmXnoZxKtwKnCp4ytYOja21gvPzWvaM4LlsTEGtcl
6CEHohNWPA/73hbzrfYI7amMqmbRx7+mQQvfjG55MPTcYu2EC75zII8YWX3aHkHVNtxWszx2rLwP
SdUwqGb43I8sSxHjI9pnDs1LIAoPEeSYEsWeLJfGsm4uE4qoK+TNaJI/9YLmBzREWoWgdukqpqKC
jSTuTGHf5rG92nET/Zii9GbM9ps9Rb+12E1CyfTEIBuNXNSYhf9Lu6Z8mN3ALswn3pURXQTH7QaZ
/o6QnTeJeO6DYlDPwtnPAtsjzq1XCNKc32ZDxTrUVXwX3lvTQDOi8TiamAd3yMu/RJ6ge2cfQ4bH
ctKtsd8JSWuGyWsAcYSbXG//yA5Z+0LqGd0PatAl8UgR957mcnFDaxiBQaXGGkU670i6FwrUjz7J
vWX8GnqyiGJ29uSUDAbodTQfWW0FkG9JRbeQpMdtiVycDej2jxRIbNBALa+4pdBcL+lZR0q+8/Tp
fSIa9mB75odcCHhVlp0BL9j5ZkzpOGIt1Md/gs6IBd/6or3CTcW3maLd0MV/oqGsbKIZkNWCUsYE
6JE7zSpfgSQ3Wc17ElXJZaxhY5URrLLatY5Ue8VeeO0FD+Ma8PJgpv+kdS2qed6j/9Rx1DnNXpzc
AqyBR/0Zp8gpJjNHlOLDPZlHAlQ6LGBoQn+bQv+yJzIy02Fi6CpFyDuBQShFvNga6/1sCW7AKD2Z
FX7icpBZaLvO1eH52s8doLG2rIOVhZbYMY4vzXqYC4fxHW16TfjVXoqZpUizUhUXEysM6V19jqsz
/sqkTHG8dwgPGP1iVkwPNc3U3o9ZATsOPIfS+PS8eTj6A5WVPWqXBapkks3Uc/B6ER2Jk7Janjpw
fHVuWbscvyN5BIgeAS3uzXznsLQ/VB6bazvrfuWYYKapwiw7sbJFC/HLGfWf7rraobWKKFqY+Z/7
Cq+TaTPZkUj66yj3uSjp+XvXP7QLbI52Sd6bEkyyWcBlbApi7NR/iIftlryaRUPl79o8o2M+TCcL
NNL6l1H8R6dG6sgxXeNQgsZ4Aqw6QYX6otvNrxEVeptVd6foRdDr6b8EUquEUrUfclRrk55m+6n0
kQ4VjDeiNihMwddhzL+10V/DyZECiUTtLdyQB1ipU3nkBz6MWLCIlLoVIyNIrz5OBBSTRtnQzGM1
4XdBhkAxbeu0tUT6iJ5Gw35ZxIrWm8H81ZdUfUVzd3Ta9nkkbrakcIB1IiFdRPmVmOooA1ak6Q+M
P2HSVi8zRtqFU4LMrS/gDBzaQ4RfHesG2cMXUeXFefD4Ypp8OGdNH+Ru8rdvdOckGBKZRov8ggy6
nY2+e9fq/n9ATn9gRWv27ui9w8Y66nEWiOKXEDXDvMr/BHr5E6EiUysvOqMbKCEhumdqpR8g+qwA
Hcqb7plPPpdSVGbPFJi3VMb/zT6SN0/5GATzfa/X86Ex0IRBXAaA5uoERyXdfogq8ucGjx+qEj+n
NZCXAn90aZumvLij0/ji6r7nJcxS5kcwCI0Oyo5LviZoXFz6TFzJrcoT+QzTKNpJ4uRC+O/UuGOE
gU0X763Z/ex9GbaC31EWdnQASQYvoS8spBMrrVLBaBMU94R4fZpY7AKm2s6Ba+O1RJGNgEVpgU2N
ymFOVZbY3s9RRbhQXAxfQAYcnpyM3HivSR7aKP+y4U6iJjJe2ywJOYPPfeOMNzl7fwfH8pEQ0pl5
Y/UV56ZPbttqexQduk9zGLjQsYkmkcmMUdde2bZdsmJprzGQxn1fd87ebNtHRVbAEhfOqSBcgwaq
FoFA2XfUSDFfSvfQ24RnafmH1RA2KWRNue4rLnHKhFLO7/Nkz2SDQNJabOeE5HFfYTbfMZ3X8q92
Pco8VXENOHLv94N85NtmJEvzSoliZKAXBfSOVc62tYp1HqSRV19wy2ZMIoiW9/QDUjDiNaMfbOSx
qjYpA6PCCGQPjS4Z5yseKouitOYLXOoPZ7AHrNjml2m+mmaTcUASpaBnR+m2vyU0Vj91cE/mzRm5
PasGeuV9Ncs57O3pWOUKmynKrF1bxvecTDTgY1g9Xe8jHTHzZEOKqpMEZpAXnWU9UW+QWNFWJLXp
y8V3sX66s3VjzhxYZqVTlMwEWQw52MaCHbdsnryBE78vvRa9SZ7uQZudVUueod0xBXCt6sse+3vl
hX29cjA78skHHLgBX+IhJYb1VMAu5YxWr4ULXt335lVOiFXFGs/04PIBdwghYHRRfDQ1x1vfxjRQ
TcrtJY6jGDgG/eUc++SRLuP4X6YrxO4uznnFcqHsX5hjP9ZWfxKo3njiablz+LR2PNp7Ipc/TN7V
PDYl3rKUCDkXQmL9XFkaSMOq+nJH4yDnGrFU/YbJ/yvzMbZlidlfTI28WPQYwI5M3cDYixzSKUQd
tPY/JpvowFyBEW2k0GBWlp7sOrsM+YVZH+siCzxcnjmfpceJpqT5oqcaMqr+C3XB7175CJaMFu+7
w1bJXpAy+w6nb6T1VzU082WqfsCAya7k3esQI/fMiZdg6pKg04rfCwLpg+itBRfeRCrS1B8rA7IS
r4BLBWGCYSdflesYke5M9E+DdQEVwG5CDBjoQj1zV8YHDIQ/O+GAuoZq0IvVx+wBeoANjUGfffkc
9w+1p0cku/JTC48puqJBjpdr7s3/1PKhYRg5C917naPLgg4gEEpovKOU7iBImoOZFNeB4YBCKBDm
hS729dWdnfEBDyoVJGQ/xIFAMYn1ADNO9C/nHysPlF5xwwHaLw+2hzJUq/oDzouZwFUyMNF4F5Rs
S+A6BeGg6HcRFxoESEAjl3Of71p/CSfLeR7tuzOe2mr8L0/6f7FpP4MVNklc9t5xdo8HZY+f0gEk
wfkm08FhlVVaJxOjYRqbh6ll4uTVXkeP4rDc0nXcULv8LqVVP/raSseaiwRtbVTtHGrmvfmCdx4x
OluMA9nBqPFoqILMwEcv7gm3P/tj7H/MxvwbOjgY00SpZsi6gryC9jGh+rsQzv53GMESMih+Kpt6
uvq++0ywXnkkn/1HrvDB16mAFWR/kV/fw5yNr3kFL026yydl0z3KzCKYvObdJh1sX2bkIM2j/Ne6
MFI8qesBwnbcszNUHbAcplaIYza6qCkzLOdF4poH1eqf2QDzSXObGxJAzRSrgQkRrGQ8UubNZ+2d
I2NQQdS7nN2xftDjPOitz7heNY/eygDXRwjnlJy7vPe6E5vpk2GpP0tjvtpJTzkTUQ/FDAG6WHBY
cV67cfdz7BjzJa8ZMlybAgz+Yn2g/0ch2kRyBznS3ll1yqklR7JmGkvf0aSja/X1Q842Yc4pWSOg
NZfBKe8TVnx8nntRztmvJEnPdQMjM8Hz6vhP7GR+GEhx8UeudFfw1665IGEfAMVYTcdsVI+mQ9Y4
7dHwSAFsxtZ9W2ohLjJJ7V23/k+24Npj4jXP219k++m/9tkDqKtuRCBUnd0iWZ62v7OVUGX6AuQR
UkuCkChsnrr1P9oc8JYv7fZE1KT1ZPmL/aRw2YSN0QWQn6ezWRTuW6US9NgyxApEqZghrJJzxT20
9bF6wRHnuzfftXDUNWhds+HC4azgYJCy6OSrTiSKolPHvHC/TFGglqIEUBOmWWyfCSr8SNzKDzmq
BprAuIFn5RKBQSruLqsR3a9d/TB7x7ys1T0aBCTcymJ+b9U8EnAoz2jK2x6yPlXJkz+qEjb+rKBn
s8muLC/8XnyzRD6a+tWNOJLmaWnPZYbHNstlc8w1PT3kXSMCzhxv4lrKydk9zg0cU0n8UoCu3z/m
C6Q+nf/rW+1UfqZWmh0pcXNaGFTpqrFUaKw5PcDt/JwPkQg11ClqStj6QsNn39eDxMzt01L+69u+
/cHFtGnP1va/nIBIAc5pQr9GweSRL35UxvJrzPitGc3RpX3SRgmczcyDlkIhyYBmlQPUD605no5g
TIPRIJbI7/7GLTyKGl/j4zLFVPA4SgHZDvuqocirojF9OJmpJ86OShg8j9G/xbS4MYa2C+KeQhyE
Eq743KgeViY10a1Reekcfny71JMg1efmyWw1TKuQ5Xbz/NIWwjvGoI6ORd//oHhLR1InLGWueUrZ
vSpm0jumdxoCNmA2aKNhyW6VlH/bgqbfL9oPzRvUs9XzbG9jpZreHr3zzxxM1s2eTQs2nnmJF/NH
nfc+HvaE+Dk/+wdZaTpoQI8gIw7uZQH6GTGv3qYmXidQlicx0WU2K4Ik8uOgSobbNoefndhg8Jq4
sDCZR2xTnypFMOFG2XS07Qbtf2mUh0zTH2Vn0V4KErWSFaO8TrSNsuMRNiPjDkaKRn2GaouRBNJZ
PPFTqPr7sY0Tegdlg/VSWhYi64dsMXxkBCS89bn7SB/p3hYucYrRlHo69EHZzaV1KFZWlNawbFus
mish+vIZrV8rVocxe24YT0kbz7ex8XgKtBGfv9PjB0LF91CY9P+xmh8oyZNLHcM6Xx9mFnPTU272
H2mOSRx8F06KeTmltvfF6Dtc2im/bou62mKtUKAZaMwqC6mQuCfXEag38nqSLIyRsrX+omqyzi2V
OWISVuJZL1kc5Nzoke+ei5QpdTEMRBt1E09x8urlbrnrrWQ4GNigGB8yxth+a+rmXeOxFVTzXASy
drKg96FWibrjJUTvVwtv4NNbdtu/RwCo52/IaQXTYmbqwDRjn1UErnbp+PAtVJSMXo9u4u8aO/JO
25NQq/hnZHji0rIp7dPhhSLSP0H9x3nF53HR8F/XCh9QPoGBtkRngplRE8xUSoGZ4KLA48DdDwj2
Dykg8H1GdtOpHZheAgPnK5gxLBUFlU2dZrt0Zs9r6e16e7NfR1yAcqKmZYfPFEa5+6839CcQ5SNE
jZLhqVPZzPzWR3zgGlq1Vraf4rjI/RA81YOAVhx6ev/eVSDMKJbpLRL92WbXfEYzPe/tunkCrSWu
ems/2iQte4vyzyT4EvQlcXcsY4qhCin4yzoWNZM2Oyc5w+7B1F1Yg9ZX23sexLsBtwrOW2J0iABu
V7JNufxyl9l9BHnIPOwjXUyTvMIo23WDUN/iKuZQzU72bUW3zww7ihGI+5jRdy4JUMdKGidnnPOL
1ARWoLg4RbOsw0bjEsVUVzyJ1Bkfa8Ckesbp6+dZmBHpsh63bHQxfy1c6EuBWCqyn13iU3bdehu4
vxNWtVdCvJKL9NyHFt5nmKP66ZWD/F+rLmLVV7qdlVE5HBAgxjDYyGHEMap5Xnmltefx8L17lMpL
miXlfQDWmwlgRaNVYrXvnFdTMSz1mvZv5zjwtx3t7lnt3+2hGaZKgmdofjC7f4/H8qevRvfw/Sa0
axJ9DXgasxjYsaQGOeo+JilZwVXzWCWvXeFbq8bi3W5FfSEfxrhrcQHvCcHtaWIIsG8s+93ysP0L
jUQJo+rrsLdw7HgTErXM/v9M3O8oSNOagMik5LJ1bJvCxGZ7KXE0HHrxn7nyVn0nPulR2RGU5IHI
tIkMcOi5ab4F4TKF2EGBvokZOg9hVP/JnFduG2pXOeIHc+jiu1Uvz4ljfhrUvo+uka70jYSUhfVL
YmhqHC01GnuDVUi1bivtJXsz+rG6gZf5a3XpCbzbLyVZfdu+8eqkgGesGboezFHIFQUhCJ1txk9p
L/96xmWTKsxLgYgAoQ/GKxzr46JOLnzUHTyffxmmqdPimc/oTGaogHqUKjQjpYYvjeFA3NZTWPRc
k3M6uLftV4ltD94eFUys5/Rk+M8Ds4HIks+Zc2oYBp9E238QNTM/GwL2UFO1K6OFLjnVzh60rIdx
Jhcq7zTAQd6nrJzn7SlAvyWuWV5+mFK8Ker5xs4RW+Tlf/Go8iDvL1KAK2qi5g8ZsM5+zCq89LBd
IGTmX7qlv/V8Q3yaY4WU10ZqMyRkVSHAgGWW79NErwg1/SclOTQauTuul//ox+ihshABNR50GlPP
r6Z/2c6gPk0j1HsLiHdXLoc8oTE10+nfovKv2kmIdkc9RtG9cq+RZgQsqcgbWSu47UIr674N2A6d
CxJtt6JEdloLAwokyUCqPAYTxNWlidzQK6v+BL5jV3ucG3gwkWCn0U33569YYf3UeZU2KeJWKG3H
/HZd1EPzZXje+KTWdAkfwyV0kefSxoRpTbw1WjYeumEQ17zNO4ZezGbLDto65AWsRFEKKzKjvC9i
EXiDWe6KWn5M3YwPHnW0AOAXYOb9NTgYd/l8s15x/o7TYfuuSs+zTsSvn+2aPMe4K5+342pZ92KJ
VcE5wE3G6mNg+MFWvxLlOWZ1grG+WdGm2ft2j3wL6FFG4WMk2vai5cuvBYECBZ3GCboWBq7wambs
yr5XvvkLVxojDtJjVKlVu7FNtVPU+uTQgVXNwL/vtErqx2hM/qYDUGZ4vA8cMo9R7eWPg+P/8xxg
6Zn9ppkK9YJtInrNa3zIfgMWVY8Hny2gjUlgfRfdHuNP0XLiKlAFoaIyg+03/0xzTtxNXLqp9oSu
vSS+0ZF7BH1JkSx/h0RJjcy4fuh4sMaKEpTeOWMcgTHzd6FF/7b95LAu7WvV/p1SsVeKxJdeax9i
0l3D1HWeRoPP4Fs1REEhjba6Ol3FaN0E/gEUG4pDpa2k/fiRNK8uLDRt3NPdozldt2gbVtet/btU
7+bcWWjHTPwAULg5kWuKZ7b/VV/IKzJtVoCrmLsfgIAPQJB3fT4TpLB+CQNU30D59g9FqjAEmzZQ
NUHNsdMdt7++XoHyT1fHDMAGkti379WhNAlblywN1B/E3VhF8mgqUo2v8D5W24Q8jXBXdnRsSbCt
8ouBMidLnbs9uZc+RpgL01UCwsvu258YI4Y6wqU6VEPEdIYY3INsYmKUcJ6cnI5UpVKjE0c/Mcm8
pG9KtENi4MvNqKothmCsRXkimTcVj9o0H9XSaBdUHGAv9R8W0fEncAhP9lCaADxzyjtUcSC/kuP2
RTtT1j+4E6sZaz3opqQ+mQ0caMO0XAZZ7TmHMBtkatQoMtFA8iBsXdZWevPd5Bym8lN4eLP9foKF
njQoLAUFZIPFhEq4R/7hf0hZvg54Lh4rFxla003As91e7nuilPiaMVlwHIDpa+BKTkRv10I+9pEF
r52PcbNuLA2lJzG7e6do3KvGWfxYZDyJtGV1qEr/ksYkDLcM/g7btyctyFxZGWEUtZrisEnP7eV1
ZrrxVPGDDl6bnkmkJNYI8z4vIyb0rYyE79wxMRlnAmRhRlzS0Tjrac+aZn11Kk00CGVQLdYLuxy5
/N3E9wqlZyDt9KHjyKTK9TAM6fYQhdunSkYszOZpvLtrPAXRNzqoHmovW9+3OW7qxrDni7BrjEkR
0Vm19txxe17Mun7PRjtM++Z3kk4EfAJ52+4pXu9k5VCKACFYuSdFA2/xvK2rfjetkxy3v8unV9Sa
6f/KmaxgiCtmFrkUXrvcUa9+bmvfLU65CiMycuRR9qr71gXHmPcbkQ/Mb/wH5jj+3cueRS6w8fU1
A1u/8w8ds9HtjZxlz5vk7qUlott2Y5bnRcuc43aax1k70J/7HRGaXnqMpvJqNwmTQGjuW3c6cYEx
YYzQCSmSnq1CfiqNF/1bSGsQhJX31+3k2u6RuXbEET7emtEz8y9egAzrBD5FyeIHRfXJ3Ng6D42a
uSOYsVtpfDLXGDvWBApLPcfBJs7l+DrqjR7YBjlzzSj+eET8jtpwbrIUH2Qf9afBnlksSGXvmIfb
qDQ6ogwS9bEs3cBFU3k0zcdpnuTZwsqGJ4dFOHxu95jFFCHVyhpPY0Jc9DRG+xnH78K3jKPm0Rm3
DmJcnnXrqMbkMbOa5+1J1msJ/o+fijHWC7EQzXerFWtwBVz8oKq9fi+2NWbwgzncNj/U9iXYLFuZ
Wwc+5MArGqoIah6Ak4xXDBWhFpgtRPPWK5yjRuA8mUD1Gev7i9vAuAGFBTWXXSRQyt+GkRAVtqpg
kWKbL/ATArcHBm1axJUXhX9FBvtY9y6AzO3D1DViI2uQ6OvxkrkkRM4e4RuQhqlWsoJ3vkJK2srf
ejdUJ63TrVsJLqJeBS4guv+6q6rXTvHEi8H0gipOSLqw2AtVlrr589kaGVWvivNirZjdtWvf3lQn
V9N+sJn0uW5HNHRO2qSw0SY2a7cpVzFb26Qn9BHmbkqnn36M9L4YKDSzfspRjlCOzJX6W8gGwaRg
zgdEFOUjzNEin8ov5vI8Kut/q2b/iT0kh6RP+Rt11T9R5DtlsdtjGQaQ3vxPrr9NB0kuyfr50UFs
t5N0PJSO7mHou8/tFXPWonu9VxbE6qmyPrdM3FayFt4sfODWjav+RE2McLiR9anKsNGMMEUhwC3+
TgFNvs6AOlzOgguD44+WANROgN3uOna/E3+qXUI+R7p8sFrzkEiaMw0/tUbS5C31vbCWxp9YA2jc
Dmx3tht/YZ6wmzyMfunMQFRTGs2qVt2myG1JlMU+rhsjkVa1eEZu+wYjmRXuJEHMI4NBrovAp2+L
pyXP/rCEAXfVtFEoSyJKMkZ/lV//aHljQ9VKn1U8mTqOdbF7DUq5Z8BOokXdxZbxJ3MyBkbooKn4
XBLsS1jEiLYBkWiZeFSg6NzFxsqZO18VaqQOxHXQORCwyYBg5rzKv1dF5vehIfTxBF6s3TuR8WEX
rGwY5zkH02XlBUbTOBC7hBdknY0lE3upUjd8oAQ9O0Yef2Q+0SqLg9XNsJUsjJxjwreY7Ky6rNWH
tQo0vakNu5E1RJLn6jQmh7wBQlWsGua4h82uosI7jPafcor8u2b2DGMQ/ZCAQaIXQrh6AozK3NbZ
VwP92Xe7KNv/Fxq1n/4VjWY/yew3EhBiZ5O8Ponqb5MMLnUbTvBOxoxSyuHgL13/PPfLL83S1lhk
JlIm9FBhDclrbx9sCS9gq8uI9QrJNvV36aog8J2KbZIBMDzpIYBYgDwau/jtKxwbix692qYg4qCR
t2GQwZCX/FoDJCcQYwzE9frYl04bDIZ6sMD+X5Zm/uikTG6UJPkepZ5sklf7glnKO5dGbiDfbdGx
KTD2SMiv5Uzg0UIWtmUybbW4m5qJ/qpdANjM+fOc4NAp3OfZEBHy/HE8LqZ6MTmQH2GMhfCrztuX
p8E6pqNEOMP0sSNFu6drRpoKW5BOmr0qvNJ+b1EtXjICMOCt+NgBOYQ4WDldH2qgLc5wHhIRP+H1
dMStIrH33KBE23kZAa8GEaalcFcshPAv33LfTfOPnArh4Tjp/hkqYHohZvKs2cgXU4vkTIRcLVco
HSsrFnZWyAFnfz1kqNQmgJcYrXokReZ80fkYj5k0vEuEuubipODP8UBeGterHkxf4sihwumt6VWP
epJZ167B68lVM5FxEBCn8HWAfUh9qzgnE1csj9+BtEnvNkgubW+KL9GS3PqOWECt66FdONU5glMc
sICHqLMq2barp60ATQh68b0DwMLP1m45EZ8TQ41b8z/2zmPJcWTbsv/y5rgGLQY9IQGCOshg6Aks
RCY04NDi63uB0Wa3nuhBz9usRGZkBStIAO7Hz9l7bZrRm0YxCVgYUGUXeeLev8ehawHkGoHw/a4Z
uy2x7Mahyq2P3wZZE/zYgfBjhEqHeznc2v0eeSbY2xpdxTzkcD3MCilTxLA2EOGPE1wQCua7u4Sw
sMPhkPVzfKzG4JqSmegL2Ry3mRK8ZbBbwgSBkKMGX4osMHpNynayjL+JHWuH+2lznNWHGi7QJZeq
DSwGPBYJAmow0Q/tCymz1eV+F2kEn28yGdSF0qLftAJwlJklMPHQrCxeMNd+IJWwbn1K5wRa4I4W
SrONG7oKo/gjlYeh6GM08Gm+K2kz6jayeEvXkWeiS9vUcWvQ7HAMl6tPEla3H5Ezl9KooREiYvZ+
v9Y5E2GAEQO4FsaN6k+3GJ3rvnzLe61yEXyobtclPpHVyaFM1SvmH04RCJ7ua1HcBq5shfpGcwTh
V6oO25Dqi7KVYDUoD4sr4l6pdjiBt1kSPjd6hYVLTc/3DzrqugCvSP/upERg5UZcHYcOkP+iu6+i
2DmQSoe3gzyGsjIfTLqkts44xZCQCC19yHg0ap+J0e1u7Y1xDjlQU7bo9v1761pWzFWVFju7bOnn
mhLw1ns5HaP8RRFLY/DeT3KQKjBMglhBirPdZ/OBsOg9eiDxa0psYclxHiBbOIjMbk+0NQqlhllC
JlhVIXGDbk4wcSjTbpmUaAJ1hIGLexcAFv0939/fbtrK+5H5oDdpkrx1ZMND7gVoUjPGbej0+Ym2
30slEc01UoOg/oT6UgPln3MtOReNeCYVWhIQ7XV+3D1KoVcgMJT0nKE8IkKjB1X7MfNe3cdl9j1k
kCkHfGhpoHyhZqt+L3luJbCQBo2hUKIXx0IeYPcQfi3RjfO67lPNkcvfy7u0U1BEAIfdoKGEDKw7
4ckgDmwanOJoYiddz010xF5oM/sQiFVm+SFoHo2Sz05deoII8T5iBTMcbWyIl9q2txes43Liw6u4
Lm1DOkSL4CqtGUgtregAXeSaxHRzS0piyb5Celjyfl9c2uV+pfVLJoIUIoRejuRl+hZNUXnm39g4
nvIBbo0KDHHV5JiV73Z8NbaMXZqWbmgF2l4kv26MBp3gSq4Lx2VYWQCpNibP0VB3mBL5GkNwvH8A
CAri8/1XdS+j2U0575C1Dfoks4HKZjens9J9N0VHKxj0gwktewGhqGtOBOVBoD1aWxZntqHs8z2K
3UOapgjD71tu1WvuvQJF8uiSYjJx0O9mN4zN8jjr5VnF64UgGsUN8aLBzrHmW92BHlCKvWKptI4T
gsHuM5P7FhvIcn8e8eQzTEmMdT22PzySPQ9fDk0s6o+ljZQo4lPlDIeKvqWkAS4aboUVu/f2gJOx
ijQGLAQDp66K1hvnbZ2yUvOcFZDbf8tApA9HJ24Cf5zlo9amTBSXFl2D8seYP8rRcS08gO/lQCpk
Ik9rxmfJdnCCZs3AN2kVKApJzOiENgC0HSXb2cb4xw5D1JHcR6DkNSI4Z+sqFmm7wh6ZDFV0KEq2
kWCYp8Ooa77IYrLl53l0yTSvj0je3Xt5Hwci2moWs7rYmrf3XkFfG8oD9rcLU39ndf/k+0BldNpH
q0522EmlJN70EUKaqp+Uzah35QFVQnyeObYhGUFRBh1OB0+n/bnXWFIlF343BvVayCTr0k9IN3FU
XO5txMghBtGYxfTAww21ylJ/TzRV270wRGy2jBo+EJQIJjccdAj3I0mU+RyCbfhLyAdIR+1aEKeR
cQjbGt0V1B+LgBFwUsIgGfbu6zDL8Js+p/qc9hmd4oaZ4IyeRuvhxdfyPNF/H+jFzc0eJjNsASYv
sZRc7g2KvpPaC9n0D2JsVXdupdgje0VZ25LeHayZQvzu/ZucjlgXpOxN5RgHFI0xQNv2/b6X5vTF
tgQK9G4wMXeIi8Er1QiglKBvRcbV2aaKMuYWzHHuK7lXdRYb1sIKYQnTvPufWPlfIo/dRM4A25cY
0OImkfY2GYRhVK/DQSbeUb9qSRui2aZrVpKteJ+HwN3fNkHKcEgZ8YHQQCji0DqAAE0e9XCwN80y
f2ny+sWRWJe7ZvgKFSj7ACuJt0ZIjqA675HPSJmrD6bM0IsZf90oNCQptTbSmD1FTfHDSNJYtfK0
tQx51w5cmHIcCkotFO9J+Yr7H1xVITnHIvoSYe3XFk8N+658K+tcvoWc/XIaWrJonFXnhBRdjTye
A9N5MmRt2MOd771SRqjAVAVRu0O7mLAmTPAMYo5jkXzenQOi4QosfJGKSDv3/qUQazay9Uo+1LIa
niNa6QxTWYKXQ0VfhY8tdm/EbFiIJ2GfI8fiYLdo0nvMcvvEqDiDNdNHM8xPcZCdWtP5IMOdwblN
qlsZZG+j3UdoqXqDArL7GMKy3YVwxTZG1DzQYN3PfBArMzdDT5o5+amjRkNQIm22kUkdbwUU7bu/
bJgFEDvy3MhOJd28XH5ug+DD0rTdsbB9piYJZ6cpc6HeDIe4VQjq1JJrVCTOQ/6l2YQPpoC8Yp3Z
hqY3m64zg0P8lNdTtxNSzIORIovQMzIGsyF/i0ht3eCW+Rs49eiVmYxQikuk28Qf9bJrOmHxF+eL
saVfbB8xDblDKG51MQx+ZZH0p1rWDSYZsQOhcrrvqxUhJIdMti9MpcITbQRAAlZNdPjoMDQz1W0z
y/tGiY3H+01XDFPhcRVec2a2x9qK1L3hKMI1RaO4oFhIEwL7wCKuYRAiX2wRvUcZ/YWMKE3w7WeE
vbzjXN5rk5m4CpWcp4fK7NVMZ67GSZ9NaoUxfUW4+Y0ApHno0eiL0J72Vi5Ksi2lmPMgp8+ISLKw
xZSjiIZs8I4m7sC2dF/XmozXzkhA9e6ncKVC5asV8yeBLXQ0l+OpYTLiG0smfpAfKioQ/AKwwPc2
ql+jkLVnPVM+skncEtwTPt6e2KNt5ayCZCj9UMsUxMIqRtIme1FGlSgcwjmCSv2WIz3Ztmo78ipi
00hmd2EurV7rXmVGSWq6PlgfoQT5bBHGJEI/FDWtkJkVFoU1eka9TGC29Vp/mGdzD6JshitXFCyq
WN0lGcKcMsnWWkWhwJOACn95crCQMbVJmEhBVpgjEsiSWflW2gElY4q4oZ64kUOD9cikbQXs0b1X
IkWN5NgC1itzwFFl5zs1JoS8+nCzp7Wmo9a+F6B11LzalVXvO71H+IfMg++rr6lWDkedGS4s3w3R
tZD7uE0XrCH7m9JazYED0rWfmsE3i5yg2qwat7kW0QDEKLG1ZkTlCmZvAGlM0IyBBCBlNFuvKXLC
n6bgMYbJx35Zg3Pcs1vhKoeNj2dhQJ6s2ler+0SBRGQTn5aXSMrBtJlVpi2wiWUadgcxFZl4FgH2
04TN1RUR2dtOz9IUJBbdnpRsJ943Q0bEY/lT5tjjbu7gLOhICSx7iL0pMXBdwff29L7lJ7WHmuw4
guxErJNWrzUYHQSd+kzo/YPUi8AdDOvzPgrUtOSPhdhznxr9830gIA08hp3SiCOrplu2PHgy3m5X
k8iKtEx1l1l5cG7glKycRuo8peLaBzh58eiVPIfhl241hLJpwK7vTbsiVmhCGv3fIePHYppAeqEU
bqZCU/ABb1SIWCSfIdIRxgwHQWPpr6r8odBVy9dE8Xh30SvYxO8HTrMKHky6Z48Js/xlO6s14cND
DK5azOA0nzJtg5fkSHMWT9FC/WKlRO/AlFVhI9mKlPjEEgDpvkW5zcAa9WqbvDlJlvmJiSO7aL/v
35ar02ugDPK+pLzN0yY4FxqEpj5UlY1Z9f0J/aH8BTSCEPmW+TPYfaCZuT9GJsd5ve5eBpwPa1K8
bsHEtBYNMwtHZm/0TM4wBeKdu7+hUaU+NwO9WreO5coLcd7osGWnU3PLNEM/mx0Uv6GdTfJwgkOJ
hv8URLSfh1EZOb26fsBM/4S9lQtSCePQEGyXMgw51RAt11HHfC4nh9CP5BG/5rI7Y3Lrrkrukxi4
b2IusFEOGgkj8mHSyuhWSdIx0Ojh1DkNOb3r2stk8NbrwALnYTwGDdySWq01t016pjPmCA82Q6ZZ
axOPJGKDr999DoU1pv9qIFrVQV4B8e13PyrmpvfH5SXZuzvm+R2MAcZeA9Ifj4gB52GelLW2KJ50
nlotDWtGo3mylcD5uBCRZu8OgrDl6528ASzF3CFYpWs1tToEiiRxzRHFZpGFGWLElVVhRMtkBPJM
tNKdnGLvihw8GU6fVFssF7lZvgqkQYUVyI9ctl/FRz8me4X8j70itU81oRumw6aFJ1nbZzbjqumt
ttvpwZbrx3ulHNC3J3fawQwohcJPg8HadGVXeNGMaimN/gJw65GJQ4wtcUxsdFDHo/ShqzEQLGxN
jDiZXv3Hv2F9l1+4zD+pcv8DcwY1p4qhA64ed+SdnfIPzgtAi4F8UwzsaoOlo8l16vGq1k55MZT4
XKheHAjaF/q2tju0JuKOSSb+bJiVQ/nLuPr/kMUFsf40CSDn31xOUl8f/4RxWfwTmqguNPP/O2Xx
aarT+PO/fcMvZlHX/2VrSIyAGcoUW7YBq+cXjK4a/zItDYSPbTogFS3z35BFXf2XguOAVBESEgzZ
ssENNmXXRv/rPzTjXzaQQdUx7f83vqLxn8E7qBo0y8EzyyRZN1Rb0f4LeEfUbc8aTGhUbeP47tD+
WVNr7X+duFYstx5zUfHJYRZtSObgwPk/FTCEVD2QoSMncn/TtVA8qKq8y+xnpjzRkjUTi2Tc24ZA
VVdTu+zlNOEUKqdf6qjDm85J9oHqcKik6IeRFo52pQEqXYLRpSUbiBtIWw+XY6Ss5lr99dTXFjpI
1sN4LecYprXeGf2oNa73o1RAfU+8Te2Jsvo7OE55jUnXBuWbb6HWJGzDar+dHEZAfUaLJKzlkxMX
tF6TQNuEsvxVDOnpH3fA//DoqrL+n/lly+cLwAyfqGIqcCzlhbz5T0gT4Fq1LSpaASDUy5U5MoS7
b0W1qgZnzRaVp9TQF6QOu50RZmdlOYtG/fDVwojFxpTdoDLibhni6II9oPDVKrcP0eIOagpyslac
EvPjTGm4fGPRzfpTFQJHLLTnUX2xRU7iDPg0j2GE9qpHTM7nuroiOsaAN1LX8WGpu/v33n9LpggQ
wGZDU2e8znMRelk5Lr+SuQxLuZMRlg1NsHpKxctg0lSLsy7ZKnoY33R25l3YOGsNd9WDATGF/KOx
EK85TvtTBAgEhjtVe6Mq5Y78RLp2rTEQhFuMLxrudSRebP361JnPJbtImi7hhNmmY1U8m0bD+cto
mDAWugl5DoXjRsZfYYd18tYmyGhLY3nZ1onf4grqFtqFCKv3LsCSPzLIG1KfqVaZbwjBxBjHzH4W
Q/9qEMmIwVWNMWLy2zIYH+puGK9apFsrvFSF2wuZwBiDNDsnyueP3mk2ho0OHBQBZA3dSTEflhTr
hX9/s3Oaq2fqkF1ht4ewsyKuK4IJo2mi/S+6Lql6Z11NsTeEXfROoVFtSX0waV6E0TtzvW0RJTHK
rkkiPUelW3Ya9M2AbI9JEbNHS+FDM8eCSs0YzugKg4vMLF50nO3yznkX2og6Vsk1T5kN1Vfb2Wg2
ModsvLhx7RY4AcFkcinxorWuBVvUKdHaodN6TuRqZ+G73N4RU/ftmxLlRpqC6t+LuPs/sFuINfvt
5CrWeMY7ke7uMyYHeCUt541RCUIuKWmOLfJfTYzNYv1r0ds30imQawQdJTSuLXrDz1GaOPVroKgX
VwESOcOPW7KmJhqqjzrsgnGwqof77wh2jHbg6UA8RVRXOok8rjxgh6oMA/efM4p3FHgY+6s8OtWZ
BkzGeQefUZMSyxmIbOpbP0nZuZcxoPwSYcZvjVL9oczmdS00cWqqEaBXXZ2onvOtk+OaiuqZUemw
jBT0Tj+GkfHTy4QuIQx+ZfQhn7SuQ7KdiGOl97ecCvWWgs/os/pHRbTrx0y21hlupYcprB5tO/2s
RtO6SDY/BA77/iO07JsBiKs3yupEBdM+qkSi7GYzWhXTH2tu3gwEQzd9ZsCXsMEc+9557i2nfkka
ROR4VGPyIdTIJ6flhi0huqm1eFbE8Ii4cBXAETyhjCtP4azhQcQ4ee+UEpZF027qUwbefbbTbIha
9ymLScPwMhqmtGk68gwafdyqkTXvTb20TirSNMQaJiPcdgyQ8pLFRYg7sZHBOa7kTabK/ak2A+vS
KRMo7VEU3v0FkxopeRJK1qZmAaGRiUdBpiH4JAw+aBAShH6Vcgd0Yfyw5dC59GiuVnMxIhSsFfvC
RuNc2hJz5STG2f3318Ksd7aNShf0/p9oNLBgnpg6fA6olKpWaL4zFMWT1FfVLpiRWtE2zp8chYGS
nqab+x9m0wRTF9LkYsxKuNopnrcIa/v9V79fG5moz7Mmnw0ZJokRN39bLT5h1LTepRLuQV1U2vZ3
RQbpUK6lWh29cVC79xySyGDag+/U6rSp4kR7pk2p7JJ4pteapRL6jpocx0WYU4M29FsjVDG+KqnL
VHxRs9mvkSlmT7JCefsLfxn1RMWM50iX+z+6oXi3g9bYjzF00U5Sfa2RHtvQPpMESemuP0utU7iq
XT1jiwd1ht9DzMx67Wuixye4VziN6doq7R6X2aHRVC/SJz+qXiqleFRQjpHsu0bO5keN6c/o+SYG
bVkhb/u6XMV2yk0l+SQU7avso+3n0yhnrzDpkO6hV4gS9OJmve1GdUPjaI0kBfdUvZc40+fOp4pY
rA2UzfJSKnwg7GKuMlheL4ee0Y+cfoHyC1BceCIxt7hTx2xcUnawG3zTUDdqpi3N9jVHSr8sp/3A
NoC3jjys/BqYDXmvMVEkgUvYMYHCknOt45RhErz7ECKb8cByutFqy+9IsrAYD8iGfqLOecwYxdH8
PUV9uRX6Zh5CNx+rDVGR7JfTSVENEsKc1UhXO0WbQ7p83ywWcots1shvy3AbdLjt7MbTFgRCCNsw
Go494pvlQ1w+iNmSLlparrsu33ZBeOgsvDRzuZx3SstT2/fO4e2Nb8ZMan38gqBmV0gSkV80P+Lc
s6rSR0ZIJ4UZENTYjoULyQV+DmVTV5s50NYto31dinxtVLw20f0YsjIBaW6W8WfaeNAQdgqjgukS
7sREL02CJ+ToJ8I0wZQIxonYHKr0hTYeLqTy1Mwj12E8ttG8Rre8wyq/qXvdVarhCKiQfWM8SFP2
Upc2HTimjQhLOmQCcdNvgEN7CTYORys3NDVX1kWNNZIhIg9u0kxTwdQiWjnlrgvQ8wS7ntslL+Kj
UwbrjLAD06m3upZfY3i4MavVoLr6SK5z360byV7hzPZLVd0oSuW12QyC37rKYQPHQYYzxhnfcuyP
RdIpc2/JNJw4IWZg7IgK6JEZKZnH8XpNyJmxoBcd7kkE3JrEi1MDhHASRrlGXDkcNBr+IBu9jJBC
W0uYcdqPVb2L1GGT8cY+I9VcJ5l9MiE02ngpHEd85SGFNbIy+u7ZxlmErJq1TacKUWOz1YTuI3jm
BvtLtO5HjOd/YhjIuMJlP/cCNzQjbMTSd4U30C7Akqi12xv1XhbClwwJrBG2ANVGZSpd4tB4ScKG
LItgFz/Vc+L3QecZ4lEJqXi4c7DbseqF1w7QReegyqnHbRsWmybR3VKa/C6VOFT3IF1UDB7SrRc/
VWNvI8AjVQXtLSeLu4n95X6Om+lUtO0LcrBDEM+cQBNIwZEL15gaF3NZvo8DjqNso8HQ+H1p+svX
ndo6pVC3qkTd5Wa77kr5FDn1PunyjcED3Qnak3Luaub0QLtlRULrfvl3I9vHeNS5eMtBheOvvdP0
6BTU4z5YNO5luu5pwtRcyuUaN8ZZJsFGmDH9tGmvNMflIgdxRqSZOKNlXBNQedSydouaCUSMcf/h
BhUSVj/uxTysBpG/LGth7kznkoNF8xYpKnLJeGMvliorvzJu2uKseZ8Ghk2bIiy5DtMZxRHUR2+a
us2kfC/rWXZgd7syI/Hq2dn1an40bNop3F1cV8ABxhNF27rFcJZM6UUBUCATCzRqdJFV7WIY+bpM
nTfNmPfamMA/pNR8q3G4VXN6Wq5CS8C0EvKKyCpn6FGBMoFgj1EyFW8948blb2Pg27CBShFuYRSq
32y0/lCM701IZ0wUAOHM56AqsVbCfSdgF+/UA4vEOs9Vv45aHmYenLDZjzYNuqneqFb/YLBghsWn
ZuG2K83HEdu2C9scsFPtDn1w6hLpqUzxyKxwEmNmGHxiB11ZChBUQx2Zwr0w+KQAcyTj8CgsBMdo
KmC2eqIu2cr1+QUd2C5VlINGso86a9uwMN6N3jzlIBsI31EhVBFiE66QIIJ5LuTXJEVWnVXxx9zp
7jTLaNsG28Nz9uxoz1j2r0HQHzIn46jLhznA+AIUhBNXt7emhuga6ajRdnxW5hupXwUO9+4Yh+N7
y/1L+ORbMW2nmJmvENIeMdqt6eLjAE2rCD+05hqEzmvLgMm2owezqE51ZR4ypdxHZkUGfXEI1A5u
Uh6+YxJ4RnfJtA6RpVz3vgEmIAj1z1IJ3/ReP6XdnCOJlJF/OfgBFmNAxIrYbzPAZaG1nTCLrcwJ
ePdsW88iyrxi0v0oJTWvDknNhtbDTape+5JUkkgmgjl0/lDrH0lP/XHM/sOA1NCDYV0ZlHWNylMo
zR+kSGoyn7ImkYCtp9c/KuphYCZfZgG/UgvENyejo6RrGzG1fpPPVz3GNigVhIpUwAELxubZVU3p
VqcaXvfBMr+GMbg143nUBXHP0pPeNZegVh47opoa8wnk+bMT6V4q0k1R6+gC5P7NrFH6j5V4rAnu
ysdilVjzkQnFHwKgP8r5bZqVF1kg0e3r+gOu1bGO5E+Acb6pDy+ahU8tCUoIt9ZTa0JAi5JNGhOP
wxy6bmYPwvOWvOzP0go/NS4fon9fC0cyr3AOFIz28PtzU61zSTv0VvUmcxOuUqvicTwTdnMbY+fd
NBOi17CfxT9VGR1qYeD5HDmHuczMLkWpvaQFz7vuPKKYO0vluVHtR21iTOhAwIiSH9Li9l0d/JUR
mjoSm2uZXIxsYfaBqGE9RPN3bRzjmDgdRYqyH2Xmnc01UaavYswfqtB5NFj/Bmsma4ZoOfh2s/xM
jesuijVHQbZApjfjnhcHiPFKam28NzAu1VfmqGBxfDKd5lHhWpfGe0mukFXs1GR8jRPxVtn9I/fM
S1uKd0WiHh+iFWz/n3kUZx3NyBpB7NbkwS/Y4fuC07Sekp1pc0UFmVcJ6r0PZTI/yFrb13P5MzSS
WPXBfE6VCZU1gttF1zsP0RkHTyz0B3vGaThW0k9L/bDSf1pEjnCCFETIRNXUmfwN5Qxw5AI0IcvC
1blSGfHdktXB2IqOSHZwUIenLkR0Enqjsk+nUaV1RKJa4px0AmuRTErbePLB28gYLrWv2Mr2CLRX
OtoMVBQWPKRmoBpLD5kKmEnVF1BO+YDKmZWWA5gvEJRpzuAu4wIoMHTjOwZ53owWTKIkWMlSyolp
K5CGknz6OifOVmaJwX63JUkajJw8fuWyyXSf0rNEvZLa75Omuag+2FxL4sCsT0dqLrha4W2ExG6O
Xm3Zu0bxHLnfzH1H3EmI8XvyFNH6STIyZmqfQx3X2li9mmF/lQqfAcpFyYlFDT6s0FmDQaWWPpED
XGzNvGTjKgkHk9ESjzZBuDaiNAUjIO2/bSc5tPVHceixy/DTVsvEM0Nany94s7hYjzpfohfPQpDQ
m2DtBNBR3djZAZM2DKQJzvtOHZtkDgaaq5TCBFs4YVKaX4yIA3Mhc7Q3edAW+cwUmtWKH9qfU+2k
CusKRRew5wV/8nUcgfjmafcxFje9x2ZqKw8lAU5avsi3maSv5u57TmfieUsCx4xraxXXkcO7XwBA
AbLy3CvN16KIdvBRESZarGqrAyUSs8s8wiHYh6F0htK7Sk69wIWCLRt/YOApUvK3MRyC0NLiA/Hy
SuO0r1fDWkdewYp5bKUUo4V1VfNqy514IGj6sYv7BwW5dN3Uh4jU4HDJo5JiKgJ5l6vxuuxeehh9
c5AencHyRW69ViGyRynawPaCO/BcIm9t08DFn+Ep2ReqG4gf4hRnarrWsWQ4nHiWLMmWsnilSvJG
DMwttec6JHFygJItvrKhdrU09pyEvSi1vDzqQcCOrlIjNDbHG6zg1aiy/NA9feuAjUH8Nj25OShQ
RXxLqOM2LSFHxXmxY1DltU7kCdZ2r8Dg1tOMAeimvHOIvdld3h9bh0tYIVgZllngZD32QYjHsOE8
khzNOVkFMzzKsfGHYzp2EcY949kelRWQCh62/Owgf1zJQmWreaSztoBkFjnagxJgkbLNG4aJB5q7
QEtaP8qdk9VnPvg4tqC/Ovt+Pv3YEBekat7z6LbrqijOMg4PtIcbpxi2YtEzTOZVt8IN1GDQKM1x
DqS/hSCSIy1P1J1y/VlKNgwsedPkkF/K5s+gJJ7ca1BYoHzlIfsYYGT0KEw8AxAWNZHty+lLlo6J
Xfp6l+5G3XRLNXmykHV0mUG650lCNkDQzVGI+Fsyy10oKV5OnGEWxWszh72GNvLBoTaVtRZFc+QD
ivSNmOl2kL2IaxN/DaDtxz9W3e+R1KxaQ9sajti2FjoCFpp3MDZ43cGRGghL5Pk06cGO4HROhsID
Y4BohUUZCkLimI+xKu8LE/tnbNDqG6zwy1zYiG2neWXT/q2V4HHK4ZJo9mvRp/xe7Ay8cZqhXCTS
pFd9KVAMyZyS8hpsoeGnjY1uvtkimya0x/6bihMAlCoM1rYl/KCRX9KEVDtho9/lSRnUVQdVSG8x
C2iPojN9NZ7+xCCU4GgQ5yPTDy43eiS7wGsuiUnUcqZCdm4vkGef4boe6UhebJus1IEHTo6Os8zK
SEoqR6G3tv8m+w3VdLCZl5xHIAo9Elv0DOs6Sb/6Bvg/0uZ+xvJlW96sh/tMZKdGqT0T9wtE+mKl
iNjLS/VVUvO1nlJAO+IYZXa/RPd99ctxElXRqOMUCLAzJIP72bTTkSGxvCKXHbvA4m802n4Nsalw
04XKkwfvAbjeunEOSWxLq6ETDxp4qIxHJtM+OjX7Hm3WThMHlKq8GDq+01D2sc3sJuOnIXk0CqeH
rgoOcwmsTB9Z+82/XEU+5Jzu5ZztEFWgDfm0xnchB4gX9B8bmFOzBPqBcqMrvMn16a0fklvjMPav
SIxXM30zzbTsYcnSUF8FcHynylhJVvuKxc8NO47JYAQ9bSI81CRCPZxR+JuE3OZPkg50vW02Y63Q
xNICl5vMU/ptq3Q3B6HVSmjGSRRMZBE6ohfbDKF2GXhVi+YyT+piO1pXaIXLyVgZ67xSL53DcSAD
UPFZqHv+qipwUqEODF0J14PRvxhJ7pfauClh2mnDluCUVZlHu0mGqpLGZDDgmpT00dWVBjXWfDXl
1q0jZxtL8x459aHN4MJncBhr5aPqbYbXwMMgIk0ryt4Dem7GvPPLPCbZGuiKzxa9z/BPrmHU2aWz
7/qllIZtZmQcbKtkKUXWE2AfkL/p4gekxg3ABSyRsQPATtaHW9s2xIwbe5JNvbIE6T9F+0YOt7GD
Mh3PbmgpvtUHe9nIrnoJUVwUKbzZBKZmAmMNJn+B4izRyh1ANKO2i41aOmdEkbh9NxPyIacl5pDS
5oKJx7WU5qwQbVgPQC0gPU/q11hZXuqE6rkYn/KlbLOc6bPqRjfttMfZjuDQ6U/D/KfiqKwnEW59
bQ2xx6PhyiG/2cGBWhdZAhC1T7aAueAMQLtpfNzKUz36BGE9hW3sU8t/Foh7jUg6Mxzx++lL3zUc
JNaZKWH7mx9rPYCEIc7ylHhJ+qcbsGLDMrESzuOS6o2Cgy7dHr23nw1MIRCAtzlqOY2x+pJYkIYM
aOQ/SaMd41612Z/NdSDxVm3u9llfKz2etl761HvOfjpICjPKj3XvfMQ5GZ7ZTmmVbZFJZwkVqYZO
e9XrdNllpzo19UMzQ3Wu+V9U0PU0+5bSDoyZFCFcRnuXk02MVjSSJ7+Qw10y8YYMm1Sm0jftgy7v
IpLnHUXdRHQEDBqaot5k5JPGuG/H+MDBAtO5vdawChEbtp1F6WEbRVueLbgC5yLxaCkkedFpIgnZ
XE3o4DntbnUybbtBuiQqRSrJGY0hTqqFXbMEeCCVniTPri1uEEdcU2/dUe1cq3uUay/FtZo0306A
FaHDWxwjVI+ao9UiLdsnMJJaxm7lfMoVw7O+0/KH/Og9PJNouHKAX6MKJWEjWAtlZ+P0sYFIFO+S
8iQnz3L62fPWrR+EvpfZiVyHraAPSJOMJc9RYuwFqFB2Zj3tWYpnuaXVaK3smplURj1sfWLtvCUw
khDccBkA/gDqniKxMvH5F74Ib0mkeMOYeBwCzfjQBC85LK6isE499Zaq9PT+Zma02/zIvpg3uCGG
bm8PeymqXE5JoN/mNVIXL7LeGFceVIUKAYuMGdEobdVLWHy00qtO6kVwSHT9DGDCtdo/Qx4PADD/
N2HnteO4kmXRLyLAoOervJfSmxeiTCZN0ASDnl8/SzkNTBtg+kWoiyrkVUok45i91yaeFeKJ6e9D
Idi/fQOpgtbfvPvBWrrHESerD1nbAdhbyE8XvuWsjAvTXMv3DlYLR4K4lIQcLY2+kgkS+BJtHQJ/
J9IG6SP37FwhIHzTjn2iF6MCKIDzmcbvQM23YD4xeuv0WwmZvImMpWm7F4k5IlXmNmejmJURKdAC
uKC3GcpmG5jyKnPjIcmzfYAZwy+Y/t1TkDFhW+0jmBoAaHz9k0AAz8huEtQuOBuJJ0Y60tNmBfeR
n7NFXH+yzXhins1wqYI8GG/gmaeLoXfD3dTMYItrk0yRAawsENpbZa+lqMUpiRMBcyzcsYhulxk4
k4fk/qKZe1tu9+BlPfHKswpXpQr1SVMzUJjqOOdSJC3jh7Nu5Aj8VLoDpmpQpjLOrFiznEYtk6MV
ZNBeofCGYvDOZH23+z6pWizk2n0yRYJBW9LRNo5xAZNqnnw2JaxFJspAu9zX4xB9NYN9YtQJ0Due
dkYqnYvpJBh2/eabteV0NASEQrJ7p+PPfyJFQkBfNIqqj7/9eUGl/Zl27punhX7IBre4+cYrkci/
2eLhJRqt1Y96+uclHdAZki1G0u3dSNs5SLjyWLzl+F1WLh3+tZMn7u+AaRpskdCxnG0QSfb2U0xo
Ygbw+lHUKXM/hZUl6CfzUWnvEe5xvUtTEFBlbSEwvqOJEOlDiVUlSsBojs/5xKHhksa9cZQ3Lwql
80vYRu5TV8rjD5rD71/Gifmc4f9Qz3GGYAvjMSVYrI9RSy/fNFdSQBUWmVT/DuVfxzUG5okjiQlz
4K0DPO6Hnz+VjHW3sQWAQPvsAhbDfcdtkJWdWcWzwnCFSRbgXDv0A5j2AHCXOmJtdp+hLjLDwpd2
TOdwUyJgezegVP03mcW/pHL9r8gi9GwRoLwKzcD9t5A4ApQTP+/9DncT0NzOTjlz3TB/9bPW2DjY
W8h3H79jFZm/GQqVSsuTrbz4NBOIUW1JDGDBaOW3oic7Dgtfsc7aRjC7TaxnGCbh5r+83XuC2f+F
iN3fLvkOnsuzn+RUArzumpx/EnRJA5NqbBL3VttxkawG5JeDmi9Ga1IfIKElq6C8uUMaXWR3X217
Wl2lzWo8j9APejOifKJ2wFMjmcjk/FBOeaxgAtV/ddXzDwJChBEnrAYHoeeCnfP6Rwf+8zJn7Vch
Xv7/30j8p4oodEzLJJzRD1E5Wc6//kZxaQXYpEAA0LWjB0cOcNV370BVGZdRsE2wq7tZ2AfL53sq
BWLj6yXBDS+yAOYDItV95ItdVs403uwWTMt/eX//msn384ljdfV91wpDxxM/7/+fPvEe3WhvWDCj
fnj5eThi8gTaxRTjnnb6Y0VPBXNz3zGCU9I/z0DvkJEjk/15ifvov0QwWv8aFcs74qMybcdxhe0G
7n+khooEBh4ZB+0SEeWABdfoV11ZdYxi+/lUqh2Lve45k3f7hnXAbWft48SUqyLGtQ7pRO1LjLl2
fsHCMJ5dlru6Y4jhhrX56tbk6+hs8B///0/RE+a/v2viY3wUY5YDO8QP7H/PNqzQ/FP2s5AbErd4
Y0CNPUvMJ5BW2FhrVtSCcBeu6aXrjggmdpYdzPtGdXu0TSsrN619NdqbNolxNDWkSAUiYh3S6EPI
9As/ms90pbiRFyJgruaAEe8Ie5e080KXuxhtSVZzuDUx60fpzpfZEX+qJOxXgaggpkXtsi+Et2KS
Q0gAVTrjuFxFpMJ65UM129ETT2LE31a18oDlL7ysOROnA2aIkFAEsGW86ogtSuiTVsMUYrZ1+48+
hoSXIXyNvDs3dar/pir+zDGaIxHXbKsalQA7o5SrHc7X0GG6ZMdLLwcc50FRElFbrfEI4vOHdeAQ
P7cxK2Pb2vW8gIF/9DVoRov6qZgYvYcZmTK6m059Wx+91v1C7rmTaZcv7W421m7G0dr2cjngTaB1
cL4iET6lRikOzJ8ffVt9GsG4UUFdgrQ3nxwD0j0Kc4QfwSbrxy9L6GahDXTWhqDNtpL7fP40mSC4
LPM6lQV7dJrTopw+hl7R2rqvkyXi7Yg/AKZURvYL7HvirN79GLyMmqPX3His5tJ7w813GiG3L0Ax
RninCMQdJFCXlsFEVPXlgR50RTAu9NhekgxT0raCy2Yw3XeALiL5MoLja7puH4NI8MPhbAHRdfJD
WHbnwh38pSemDyTWBKHQf/SOSzg9prARVCFkU5PBUjktS0M99Tr/EqrPl7TdCngR1Uzc3h1Geh0V
eHPHkBSUJEteYvqttmf925buiTWGOOG1ey5qRCBt0TdrjadqDVh1kcwAgmAlLZhRJEv+Gis74gUM
JrxxN2PJaH06LjPGOBa7+y0aRfSrwxB/cny3izDsXnibWC+4Ze/kJRM93oigpHkKSp+uIg1ZdgAe
Rtd+tOv8hCg9XddKI8SzvQiiPW2JBJoB5KWiuw33sS+T3UTSI5rMHTC3/E75eaWY+VaBIle+oyEv
7dR8alN4glnxTMJUtlXtuq9k/NEjmhDbLOCisOLSB1rXAh9n3oqacdOZbBNIw3uZaLGQ2kwMeq1j
VUVfdee9YKcBzTRG27S+1QIKWae9/NUbVjY8vV9xFt5S1UINQm4WGNEvX71betzbhTzhZtn7TfIi
Y8jTwvcZuWK504F3002c7RuTFWTmZ8VFM2VeDybUKu3cEJaKB8gWwaOrPcliTs67hxLPE/0tL0M6
BReHtUHUYP7JiCJxZh/bSq7CpRoqH0c5HMG6tQFx9EnwpIg2XtW1c6JaD5aDY/xiyWuslUjUqtVy
1w7VYy9G1uNJC/0iNn4jcnxOhPtgBMWpc3J9gUR/GsbQvCS+0RBHWbmLfDRvc5l+WGXSbs2s23rC
/eMEntghsXrTJiUvuqdNFFU4ddEV4pF5LGK7WKYR91sAA0KiSfTL5guX1IAef0JoTjYThR0EadP5
pWzvo7EZ3oaxt5sFNZXb3aF25XyGg+DeHKd6MHBvbVXFIJNNTJBRBSLi7Mj9sSUPuFBf+AeHRnK2
hME87Rgmb83Rrw9p2mx00sfnpMGMJpLQ3vSBK09mS4UB/GAhQw/ShAH2wjXBRMpVKwi4q8BGXDSy
zZXJaqUzJRjMxmrOtp0kN2g2N2WOPP3GCT2RTCTwJKaPFlpBH9ErcBIiNuI0eY7C3jy1GHDhzpZk
/0VYBbE3UlC++rGbUfDDqxhHX+4ZVCFxi4megL1VTZbi+m9Ole/KQ0zD55pieqrLoznbe8Si4Qkv
vncDkHzuYLsTUkZoG0hEuBa58WkVMW603nsyAmldjaeBhekGgrFe1z7ewwZC5TYzCW4IKZqY5NO8
KxPVkMT/1FJZjX5xMezG3MLksnjE9wTnZut4fCFqmMOMtF8EXENwK7NmqUh7fnK89CnMgwbMwFCf
JzxbbYbMx2xnAHHiIbbxLJqJ/61K4iV8i2AphmPMN6pma+U86tH/L/o6IBR3tPqVO8TtkU56k9a9
3OFXxs1TJ5eIr6BG5TdVqbUt0+4yBkOwjG0mPWXPDoiQyrKO4o0fes05k7TsYZs8m6HNmB8sflVn
R2UG882j+048FFquweCxHuVj35LjmVAqYdMJEV8Ul0QHv1vbqXi88sS2uKPQBF1SpfxblJhMYa3x
uULyuGGymuwcGJs4veIalrkPdTke97nhGAyCouemkOWjiSAoU8QECuYG4NUcAC6Gds92FqMyKtvL
qLtk70KObojnQV/TTBS8KD9GBrstLpjRK8lXqmL/MqNXgz5WiwNEg2jpzBDJ+gG+fqbdFdmX0Taq
hx2ffnL6eUlCdOFILi6F4JEDOIldOBkHlwRUwp6Rx8fcxu6V47cjz69Cid6hmvRn+R5N6nfUS0b3
LXKECMTRHM3UYGSirQT2m7VoIErlUxJdjIBYxY5TZNGMQXj8x8sV1P9E2t0+t5BZsKZhm100yL88
+sGCIZGfwktVot1hV4TP4Sceq4MJmFdQpru4N9/1XUUesQtfJg1SfZGzfSls64Bth1CECuMQy9zu
2M2c8Y7nHpWMorPNLGHosmAxY2Jbkcp6ZNDNehbnONThe2aj0i6LOZxzuzQqnmSafUBswZ6YvswK
KZBX5i+Z1VdrJHJoukRL+KHEVGVX5qtqvOzY06UePMkGrw5H0jXsUBx6MNwvrXIeSUVgXdq47row
HHFMrfBP1rndiaHzigaUk9m2D6Tv0K3aXkJqbFxd0ayfmed3i7TCtWP5KlibMN6QFmHAtwb8XXGi
xksIanQMYAGKrm6OCrUqUxktz5ZQjxYMq4cmgtJm5fkN+CwWTi96Rd1pLeood/eJzWJNQyfNEvYj
TpE0x4QeimXpSoYEyiT2vHXHTu0HB/mZNYLBt5UGPjex+RkcunEnRZhVpgaDktktmLewr4vdgkTv
6OaPyD6woZLclGX2PjAa/VDQnQ3JRIZKI8q9tPKj5efudZAMdzq7ntZ5duodhvqi1o/cixdhxsGB
Rf+vLrz4ssIBFzgWg03vT5ubAJtCiCYIVddxPiOb0ipbOKbUZ6c89kQpYrdQ7a7EK4BR4SoSgheG
zDgHscADaAM/SRD5u9JnKxfW4PPw1M6GFUF8yJ8b13QwvlPLdL7ZrXFjJRsDsxTkl8rZDQkqAEJF
pnPdbWrvgYVXfgKuWECaK2j+BGMaVVCnAY2LL1R/xnn23FPbFcMOGXnSe/NBEcbCIFCjy2svpQ70
42RRMVE4vk8+e4/B/NNNqMDi3oLZ6JkUJTwzqQ52hs4uM0C/NQgJcopmrCS178K4Sfd2HpSHoaBr
Yv0lK9RTfgzqm00joQvVYWzaf7z8/GfFnmMTTvot9xPy2u4v2BTI2qDm3UwNcYpAIBnpB9ObZ3bi
wUfyuJpbYj17m9hXycN6diDVZsOmH31s2FP8kDo6QPXamAevGFdAD5tDM2FcbSrIPTI05MU3hbz0
eZ1fZoz7jGdc8lJNgmutRsuLeX/5+RNjG3kp4ALjsEyydWcy1clnsK2VRxhAZyAcqrDozC2yTQ/C
UMj+Z5NBXiX8ynqwSe/oBiJ3E46l2JAmWVHc/Rj4j23Rqp2NbxXTT7ktJvgE0IFIQ5nvsdCSCVNa
L2N6siv407d+TGpKO+IvzFr0pB+V57m2Yp5zyPYmci0t8BoFlBBkFQ9R2uEOr2nbsms6Ig8w5BW1
Np539BBbeCFvXtEdjWR8kU38HVceA+vy0a3baDkq49utC2TogEhS3+YMpM6WiHpFPj6Gef4uDXTX
Zn1A3V8sCo63dY4WLHVaEqgjd2+iw164PesA1MRk3NpTuTHc9Hc4V8cskwq3/cD9xRavZBNi3GUK
gYtD6c48RNqzqgb2goTblsveRTJka6bWmExBjJUmzzVSvfw5fnbnbp2G8o3QQmdFcQ2rIPpuevB/
g4fxt4/zp7QiBSoxBvz8M82lQfABls5dF59tZohgmkx8uLhQ/CFGKDAxGKH5Xo682wR8pVuv2qm+
pPKpnkALBB5ZxMxIURkJVNr3O6dx051mNoPMIlqDp4LNEVgU5sDON6N0EsgQrImjiDFuPe4MxHdY
vfEu4i1beO2MGPVXBhFmPwwK4TV5Ay4pobCr6rVtRhBEbePozlR8A8Nh7qXPrqjHJWUzXND4AdYr
SgUb+VTPmkplyA4shruiQxIWdM0yGOt45dtrK2P1h2EadBg5cjmBdTN+oLZlo0NkGMeSJhpq5uYM
8g+oNhuvQRFmG8wAqJpvfWCHK1Obd6H59FkwW9lVUbuJG+cpHaZjTcR9ZbHiqpEf4hItF13T/y7T
Zt7Xjdymw0gym7yBQ6q25vCHTu9xkAw4/aJ5iRu4rvfHkhz9BIgyZLKKzZWT1ohQpLzlfijXXLKX
kBMzibBoNzWBqyaXwZaTgB9mnqokqxdGp4x9DrMxE8EJy8/fWWvjCAv9Xr7m5yBtjmMX19gAavpe
PO3UwYexs/Ewp+CYc5XoNRiUSwzCdh0GzW8ZsgKmXtmEBoRQROOXVjIMtwegZG3TvSMZ5XFsQvsC
/9fsVPg63I81MIXDyrHIKEy4UbSr9LHo03Ol00/lDJjLIZz5wZRxNJ4rfFvIAuvnKPDlDuYE6+mO
DDx+1dwiwym14l8goZx16XqwNJvmvWSSvitU1G7B++DTCUJxjMP2ocuKisxL1116WAmWZWSRUt5Y
XDQkxpnCj5fONDwBXKpQ8ZFWw+EVuTwoFkkJ+k+5mDVyKv0giXFGWPGHGxbVupw7RA4R6eGmCCA2
86NGS5zF1CHL9jN/Iwexb131PqUIXKcSI7sLMrNhjTQku6L4G2mvfC4dA3Jye/X7AheAR0IHhICv
IpUvJckSaxbjZJ09ODEhHgGh0F5v+ccyTIA3zLO78eAhqQBoqNyaMhUvmJuXQRW8yHEiBVZHA34G
9TUEiAI5Z7g+9SnpaDMY6b1gsDiaum4wC4O5qklAxWHAuKASFeiyWzb2L1J3imMWZn0HhX9R1Fos
jQlFs0PUiulGepOGPeae5nUyG3sVMmOtUgCZc9NNK10NBSC18rmQ8x9m//XCLRznAcMbW5xlloR/
CWs9MBsx1kOS/c7LId5hC1jFtp53wdw+lGATVlMGimByvQQt1bSsWx8SNB44zIpI0Ert0WRzW6GM
oG1LMMlMJHuuE687a1/0i9JUwTb0aEn90qtuNaK4nz8YdXnPJra2xZygw5uJU0y99KXzentnWt6v
gGfxKWqLPxXPMTcdzf1I0OdyUrRFSdOyIHSGVZbFRw4rTAt5/XRnV8hYVadhci8VWTALdC/F1jEd
uQ3s10Lrm8XFsJRZ9w1ZCBF6Ve5hMehFcdcn5zbgXPhZD6FHi5GPrdwaA1coS53H+rl2gBnENsk/
MOcvso4NVA82KKV73F/aOJdaGH8DKfdofg5F4f2qCtTe2kl/8XuGB+2gyqA1WVsWyzms9O8DJiBt
yJMn8/ZVs7P0HVZmiHHA01y8Cc9VbRRnpDcbMvlC4yUjLpV3VX+Iez2dseCjWrhvJpkhkibWXSYU
m26TtwdgZGdROaSEAFYs2U0agEduqrJhv2JwXLkN+yDa+yfavAiibbafJz7UYGRZSSglJRARdMj4
LQzJ7HBr4t+LT2XJ7Jam8x+7G2k5s7+5qL1DqiaAw918LXqoPbQyxabo7wT7wD1VUXeFf1+dVQ7w
wPYJv1bEituxPlgh4ihylh6dzD8rLpNtnvU732bI4Lnt48jdRXUMwjkVEBMY3bA18zqooQWwgL5p
ToDTGm5k+s15fjI1GnUdPCBsD3YOE7+gmH6jKKOJI5huOzO4ZWyRbFI3ucWB3ADKSFZIupkFuYTG
AN6mbuvbo9GScoDxEfQAsxWoCBYIuuAZQyL/e55ZbkMSERlPxb7DLqR8+0wSDrD/bFtnMXF792s/
5Xx9FWG0clQLwMHyNezx+Bm3lQYQ5NfQnFQ4Y3bt7O2Im7AAnWmaNRFb9vzaZTLDj4mxdyDix69x
bzgGqoYUC4ufzh/Mq+V58uSx9Ixhr34ak3GHn+ElUnel+yQlgIG0RNZvhcjz/F+mzeZ/tv+URh6e
JB+LQLSGDguYlnKbeM/HASwaav40N+cArcGaaHJJy1JSmtyfVGLqd1UF/oH3B9U7MlGUu/G5Gj29
gWgntVlsi8ooQFXGNVtdGCESVWzd7Se/e25t4wFqo19ihyBjjsY9D+S+YhBkeKu8H/Zh4vfnYrLk
anCRBjBBIu4spA5Gl5LHAP5rmb3a3SDBebbhgtnIbyLmxmVqyM/EG29kX0frkFg8d+Ims+qABZkz
b7OoRELaKL2KlIO6x3pNcwGJ9TsJsZCMrr9HUXWcOfZ2ItP07sD3hnh+so2V6IhBMUbJzHUmWjB9
16HxEMP5CkX+kPdCrhs2KE7BPKr3P1t7qFcJA5yF5U5UKRNykoCmR6NXGa0R1a39EPVMn2Ls0KoZ
8R4ggITaRiy3RxSd8gTFDWw2ihyBqANE/41H2IpUxVfHoivmWP3dKXvY29AMw7o5tEa8pvrXt8J+
wg/PBI2MF3sWIZY7QgZh1RszOgSdRfUmTe2zzSOWhbd70a33t/DqfM1C4hIBHV/zY9WyrXLo2w1R
Sxh290QdOQtRJNe0EMWeJU1CVZ1Zj1kCeNlkCIHPZlwGdO9Bi3TYrwWhjH6NGFnfBLTUNT01vlQG
cKVTXUcj+JozVR6wjn8IRbrDfS9yGt3MX7aN/MwVQlIGyalI3WsQ8suU+fDozqjk5oRnlI/1b2mb
oP3sioozOTepeB/vU9GTX+pHPJrHoSH1TTEavCC0pmtMFqpG5op3olrXPUG0Rpgitga/01NyLNMp
E1us0s9mn+05dLlcjeiaYRFczZ20t5ae/2apFo9miiFpQv/R4BBk8IbMty0F9UQsGefxFcuAwLGh
DOMtaEtQmAMkrgphrchac2U5cFQbDMVzwjFZ7wfxOhvVvjHYW4EAuLNLQrVy/JRwcwNGvlNGH6Hm
ZMSKukLzO7TFBmQQR6ljvQ0q+dP59PFBZ1CQ2wyoO2d4VbmTHHQ7frZc/ix5A8Sk5DZ04FhKgmGr
J+iuwLLDtF/XdbmrQvM7sIOPuG9PdsdHQS6yWFAfZXsdhd3NyiwQJbFNdTVJRADxGG6sSAIVlDy5
G5me02Q0r1a7sS27OMYjS5/wvheIeVSVEPp3Ve+jahudU5F7DeTJ+SWNBWOY1ypCd08s9FsAVdPH
UV95i8RABj/E4cHsrkmTJit2e9VWE0vrJt2HplhEp5k/DaV9xhaMBD/BmVwLEZFjju6xJIEXtT5z
O3z0qCiOKgJWOYPqXFhYJTaOq/AastcfGG2huGDQYmYjDVgjERrWNBXhgMWRio95r0FIbwbaXha9
JlFj06f6zU4RKKPiITKxJDu9DKaNy+HOIIZZ6djfrFpsxKiR3IFkKv6gntylXcxN2VfE/MhtbTNV
s4kIz9rWRJzOhTElC6/J4w2hL3scwTPnF+pxAHab0L2HuCGbJnP6qEJSecKAeWydrMzJ//C4mI8V
PRGbeq884TRBzzj/yI+HJeHnD2GjihNWAJNso3SZKGzSrqtYRU5QzmcG8Az2Ys90t82BkbuzQOgx
rGfGUzIgH85py1vtV8e4nxcZQZYLo9ZrAQSriIxyiRVY7WTjl1TPZrAWHljg8o6Nys1Hc+7KJdbA
6pDVSb/uvGBP1P10VpOrQLXh6tOzwHyU10zRalBukrTVskuYTCOWnex0RxdCtEFvgMQykzeL6GLf
GY5d3u9Hy32ulXqd78z2Wkhv1UjmO+pqsstc5iEU4GZuVpR2lwo4DuM9kDuxQOLb5lh1o6BbeWjV
4izqTnnfjqjClkmOmt93cWwlNTJYu+SXYh8Vry3vjv40TX/jjPI1NxkkQNDDER+/VTr8M7XIoVU2
r/AH2qQX9tS50yTXpWRhmet7Yo2/DYv+rM1gi6edMICoxYEyBa9e8qzAzzJhcC9J4U0b0+U67ohd
HFM+wCysF9GYtms+yW+vsYpt01njpgYbBUW4ObGhUDf/rqfW3GlKIQlGscPwmNgvUYJgb4IHZkQX
ETO20MyZCIZj85mdvcjLNqZREXgz3IMbarBLmeRkr0FioNSoNxTAztqf7HlpOqO3pVwHN6amDxeV
gPTc4dwP+rlyM7bBVs7YcI7fRWl8VKabHYa4ttftaei757rLsZTEH6rZMiw7w0KmMJHMG91xOsRF
8NzVfoKSQwhOLiYb4+TbzzF9G7MY7414HQWlRVv4ivCMODJuF/40O5uMpSED1/KN/cmVAJN5bc3X
iSHGAW/msCh8+VAKy3hJCrwUMNoWg+k0+yYftn7bu5cQo8yyn60JGaKbU9Sy7assby8s+KgtzK45
0TSCYb0jbPPZzljYkky4bLmTVqPBHrUvPJKOAozHXh75i0QF2VrE3rcLwC+oSaeOJqsk0Myvbzkh
GCzqm1fWffcI6jy6DqXyl1h6648x3nWZv7VzEPUI4KZt7e5dQKS7sBkiFnrT19jq9NCdhTvTCfVA
BIrKeZhRz8Wu/mgqbW1BTbioXtN35Td7CFZDb3+EYY1FH7Uv16WBXpL7M6K9TxpYJU7OUCydzJUK
GKsEhBQTlXStEF07yBZH5JvLu2Aoi4q9MdDIj3gnUW+ewpa/CSTGTSNLXqfcX0SWQxv6TEW1Cpw8
5sHH6LHKOGQ7Gb8nWTVeM0Pinr1HHY11toXT8xBE2Rp1H/G405PhUlfN7RXEe3foY9oZz90zLvho
rOx1RFQnkl6uAxqaRTE57x6auLqtBP7iZOYJk7P5xkzp90APUM6hhuPOnBuGel7bP1Pprn2LjWlq
6Ic4Mx+oEKNVy357Pcjyjz/5PcaSnwUqHz5vC+Dvsa8OTpCxY4cgxpdlfkdwcY/ES41Lt2fXOdqa
wFA03QshfedopeYeBHj9YaQQSsnzRFIIhg5yvDdE2Ii4gsKB4MSWKhkHU/7aRjzzWWxkq1r7EO6C
cJm2g7c0q/DRFdCCB4NqwfVba6EsN13BXtgTWwpfs003FZpZ9moPkeN+NE77VOXa2xJrZK784Uu7
tlg4JbAUy+puE0b9nBnUKpmIpMxYioZtiTvSBcLPI3lt3LuUkeWsQpu9tAsCyeYIYkRoGPf9LArM
0SGAsWbPAyMRlkObd8+ycmAk1kiVZ9qrkQDYhXfFt9PPJTli2CdxpVN75GJpXUnV8g9F/d6Mqkf5
Mfb86ObIsy5h+p522MW+YSCSWd5m5aGaoidrTH7RI7xYLgm+kRKHITBYq4V8H8maTYu5mfrwKzG8
7USqBqM3xajOURszV9eSvRnZ4jnAZbyReVJu4AFtW9n/nWsAFkRqsM4Ixr9jjPkPUZSV4pKyRgZU
5NgIbZeLJhxCECLxdba4NysSBwEyyW2DlCGYAwzYJVUMhAkEvNF3MctfFs8SkCb+Zh51Qn8IbW+y
5ovZwl3phumV4dxahPmO6Xy4qvlMc8ytnpmws61yAObaoxPmeR32xm/E3wYSQ+2JRZkma2EOe4+1
B8uTtegEzYhMPkLSibk+hRlsWl9vDUEcDBKoJfyBKGg/lGZwjAxm7sw3wqwYSQErXPvki9rtu7Lq
PYab2R/ONpUparaFdvth1wgPYIJYogj89KX9PQ36I6zMt1oN72Hx6bfiF0ss5fhMU4TOINKGjxAi
Gep457nBVkWkVLESBjUT6I/0LUwRHxvWZrBJJbJdb1GUtC/lh4PaaF2wqkbnhOcVZPIiD6yWPgBw
7mxTIw5MblG1MAboNqqDN2zwtI2MkwWH3OojOsaBFhLNAokQ1ZksiHIdZZRa1XZy5k8/t8kL4+Yu
PdjWqfEHMWaNWNSAxEvojxblDRf/5Z5pxXPGhXNUC4KZZjEgrWlrTkOqngRU+ZSaascB3UIPpkCP
BSGr6OTGxngwdPtd5nWxrlrC16g2n1o7Ajx7sAkhi5neiNQ6RYkhN2ZD8XknzNIDk3hByQnSnB4M
HSVKwZyRpsn1oARLkcibtrNP7wtIuczFEbXVJtTRllXDI9rnE/R+rHhYuFeewk3sOn871DOY2qhZ
ndHZ9jL5IrD9yxqMz1azFEr8alVOiCHMEb/UMM6/yxy87WB9mlVRwSWeD8js/uYz8joncv6ivt9F
jvhsKvvZV+jImup4JyZk89dsNE/J/JoM7puyyVjyRMHK/BsnXYUPPbwmc/NF90DrZbOgk9Y28Pme
ilTkr5WdfnVNUVywugjl2EvteybGo/bZZE2ynOuuWQUJgR1TnLF9ALAUcglZJKcSXwf/g5XDpByk
e61vLh0tbvQt2O0gg9WSBsYbis/K8tFxW+in6Gau2iZeanQBsqT5YHAjyENe0YqMdqK2ca9d7BL1
jWDLtR23tFhxGh/x3LqaN5Lp/m9iItwtscAugIw9Vkn8Xrs4jlTj/jbLPmSp4KNs6aAqOBUi/Lz/
25am3kRj956MPPyCvPnjRuo2zBiB/ZaMCQs8Ttu1B5Jlts7EkUX40dfdRL+ivmfJARQm5tevHszB
u9T02V7F9dugcFzgJXm3jQGPAh8fAl7ct9C5u4YYzQnN0nEqhodC03nooT13qubBVGa7wGMN1ETU
/aSo350ZE46q7DoP0ZXQnW6jM+Yz2RS+EQHBF2yVZJqU3k4WGuiIE3BvIyMGuYUeYVr4NicObdCh
Rg3Ls6IbNkmMvtwKJagTOHxXxyvydSrQELnE62zdoPwgbGhpznLPuVwsC/Mz6vNpI+ouxvzClTFa
qthnWSfXA2GnH9QEOIOAyHmY/BgXEd9qZjDpwIX6A8FZJvkfI2aKWBfBKeieY48rB7YhOks0hTUO
MrZG7e8oVl9lilSpdt87sNt4YDm1uKz3RHOdS3y6C98Mdhb3kUY4Ywnv3Dn2zg7zX1n9Zk8Rj03j
fphhJwlqdn0xIhVSGwhiyIEGlBYYKf9/iDqv5caNLYp+EaqQGkC/MkeRouLoBTUROYcG8PV3AbpV
fmFZtseWRKL7hL3XpsQ07C+szsQjgNSovKxbx2yY4VDV9FG1Yn7jFAg4I/1e+eGZqWK/zwlFeoGi
r4Rx8GLjjGjKXxHVO6/+qm2i6bdswjvjwq7YgtObtaKQevsdheNMIeX7CVLtk5lH1ejWRk/6nic2
3ib+8JGFsJnHQyt1Ns38i+ztq20BSIsyki02FxshfOMvLNS//cL/ikenuTgZMtionICxbcdazYFk
EU+Q1FvWkMPNGKM/ZoKwAuUDczQyoKVJLYkErVmRMefOp2Os2h/CkL/8wbnHxSGpEtZHgw3ky+Op
KFX5pxNrmp51FVg9aeHphznyJlcN1zx8JlSxz0ylu1XQqbtsOjY2cPp5CDiKJgD3XsBP0pKTwk8S
7nw3uLvIzwCm3lTMqLBl0Cv4lkvcceu2pS8P+mhTC6xcAA+enEYn+SYhcMVzsQjhwXxYmI8CBrzc
WoVBXWQ7rH0EhEnDLLh4A4oCKry16f+WQXjURRsB/tH+0Fr+UR4cLDvAZh+k/Nc6HyCsNSPP8vK3
30ht1XBEr6Qmfw6yfe3RVQBtsFaJTdkFQ8zZShBOMQELamqg/9TsGsqCeB+V/m4Hl4lq+4k38NNs
/I+AIvqtyuTflCkEZhP3ZjTyMyIwbU08IDPipN8x19iNpXd1/XrcM8eP144qD3Hh/2E78ZVX6RU1
+obNwrQi5e5IHAjL9TJnoo2INco/M4xgkW2RXGWE/FlnONFiPRPOWwzuXpVkLjHS0WnbNsn842Zw
kUs7ss9tYuwr8EtQWIixK90XJFMnv19zs7EfzvQBfNwpsGu4nQYz+DrgHEklWspNgkrvFP7zIWBj
miWZr4pQr+biYfqCGjm+GW50gTcUMPc4+uC+VlFbUCt4dDaeKHaYkhB/aMHGj7zfnWQtPjdn7Jqy
mV8km3/aLOTx8hnmBm+JuoHExaJiTOwhvO8waRx0KLYz1S0hN+ottKsL29Ofcahdezv42XAbb5in
M61zqk+rFvV8rn3JMd+UVv+vml3ywUXPOT/K9G83HDON4qM2MDmZFhOfOEt3tuHykDrT8xAAd1Tt
jD/ufg6mWd+iMkfgGn8lFBSUbapY+/pI9glFNSzvYXW3o9noW2za7g8V8kEm9U+luIrj9wghy9HO
0XI5dsPgI2DhMBEBF+r0YklWhtuuivZpML4ZKEy5oj57GWBoZlQ/R/AQOR6OTBk98Enhi5gjDKUg
/bIR21Lo4Gx8dFu5YW0HQcpF0xrMbZuQ4lo7laPxL8LU7Bgt2NPYeaLmmEiWDC5uxDR4ZObeFQUg
5tz+UXgdVDWyKgz0XqtQeLs6Dz90ETIa6ZkragIoWpaUEA0syP92+sm7swsLf9xFoAUqXb2Rzv4j
raaHp9Q/A9t0phDIhvit5kGvjVqCHLb0B2tcqDZ+WjG9g+5jzlEBleJMHt7iTIMRSnBUSuDPGj25
YDvEES55gLjhfBbEndx1tvk7H004W5k3wBeoKFY5Kge6ro2u44sdkLDIPEqfEn0SL/NXNuz1FZ/A
4dTkdv0MFuTFQ8vWwwJCvmel9bVsoIprvvMnDGHZoN4hgMRX+0B28zabl1C7FLGybgGDj8LtjFel
6vTW6e1LH4mB1N2ABIfFruUZwIVSiZtSoo8ANjf8EE3y3gVe8S8Sf+oKv2/GR2rJP845aZHRQQ/R
EGCPrSGvsZZ5PQgT5NdLyuJ/Lw4MoDLhKDdl9oR7HO2hLdJfvcyDXUjJ+avxCOPwbxiuCmaMGPmz
EGi+ElX8s2+8E8Gr4wc6h6vRoEtzqqbburqOqZBoFJYpUfRWyf5mTWFxRofi3Rg4DVueZZI+XBCr
pYGSNmiTBF5uUW3DwWKAnJAhWUYZAhr11OYJA3HLDJ4DneDxaTbQNbOzjgrwPgDPnJ0g9SmQdfrs
ZKQcRhM0Q5H3v0wwD00p/bcSq/uGcaKDaZ2WAdL/lMFeyK5GyPx4/gYmzTFeR6fwcbm+xVKOn2VD
GAFJUIkxPaKEK1h4argTHKbPCXjOOYgx/UWtOR2/fVFCwBaYyN2+UFPSK5tvjd+7jzRy//q1Gx1I
D+Ha64GyxW2v/0odx39oYdzNWbUTcnLlQ1CCTq/F6R14hEWb6f4d8TOuYjuzrn7SCv7kQGYuZO7Z
BSpvInotmhzr9JDoGdOeQXszcEXsModsqSRjWpP6PhxGZuM2pORyGJt9LiXj7NbQ3icOqNUU1/nF
tQqy+CIPrB/yS72pRlQCUNG1slcsmAqz4hQveKs02BjejF2t4F5x3fmv2MrZy0zZ6xIJUNTJsAkm
AuHDUMvopF55otxr7LZAV1NkqYR+nGqIi5vFW7i8uPo8xED8tzNwyT1Rx3XrgWNzsdFBm8Tj4AQn
WUbGa6QTmsW3neycMd7ljdcQbEWakG49gJJ3LzUIx3zQbUBEa9Ao9YvlbxUtwmP5ovV8Iswb909i
djXO/OCd/AMPnum7StX46UA+bzxyd7yw5y12TEJmGy74U+Oaf5e3h/0eOZnAn5LDGHvzYKzILun4
BdjPxFvevluNtc30EJUUCZBWF1YPrLNVRbUZIvQCXEDkbelIAEqBcV7QprngIyXq/NRosNSTjgLJ
6/1B4nOkfSpiYkcbft06K0/NiW9mreIbLUK7//7MWUNTbA2VnTNbXqypk3fL7h6OLP6lY8QV6WdI
9Sq08R9Zot8Z74zPeeSiW9Sk95YXxaofcGoOjva0vKuRAaOVyva117r60nW9h6yfIVVTJepSj361
avMjpcfPcsynt6ll35rkDRiDQX4W8hfla//W5cNZCVSSIXRt9mroyWuQYfacSDEOgohMO07fQ4MS
cjRYz4TEB6CvosRCcVOH5hbvidz7dJ539CLupndRh4Rl/6tVVfbbDcVHIElMrIb4ELS2uS/KhupG
NbcRt9dGDG0DSZkoqV7PSLDW45zPfaDXl8FOPyTJ7sBTgQfQyjg7gpuLR6waVB/tK1j88qUyJw6/
0IOr1dvoO/WKMRxeEW9lpHLi6LGMjcW+OGsjDQFW2F4twzY3rtalBzMF32Ipyz3XsfGzSG3zUg/4
iZFpAkyoh4DITOSpPnDi5YU9YHhohPZhuGZz9qyWsdf8V745PjUJcnQfTjPEzEExc04lrEyPZT6v
m8qj01d1WF1SqiePI+egcq889H1GCTu6m1QKapFxeA2QuMFBBDwTa7pBs80REtj6c5+yF58zc5eX
VmCs7i1GbjiBiUpjyX+tlNxOATIVS4XlG4vsEgFTvYfkqLBxGacxhlfhOvn0MiTRdKzZkjCwcLFG
hA3KGSv/qyCOcRI+GGOlhAzP+FLLRW9n1T/HBHxHJgTmjtB6wiXSXOK0fq28EmeB02g/Uhkw9nKH
ez/WP8m9IUDFaYtd7AYBIgvBACwUEyzJIkKbGpbFNQHTTIiXS2iw2dNZuckc0VsL6KzEdU0+0ouq
LuM7t6D+zPf/bnajwbSOkPKSFviZ7mJ2/IPxhSwI1tbU4BAKezykEhtA2qbihcgWAIEpKDgn6dGR
xOhUjbiBzUjVzlirOni1JNErZpXXZX4AQVzvrzjV/HNdKTo4g12Kki3GhRIFr0YZv+qnKjsTRped
R33Kzgkzxp3ftFqxJqyUGf7sDF1ekg6vn9WxMMvqBM7C/CwQZLgeJspTAXNg+bc0EtuvGWOMyvSB
bxvoCQxLax7LSzTRGUPi5rFHhhvq5ltczQNWNjEHQvIGrSveRU3xFrhhcYwdUElOlFSnVKdyM+1R
39lBZ+Aqh7eKUVE+j0gQchVGe82ZSljlfHM9HKYTo6yXuPTGizDzk55X6jmp8RjNyGk/BzhihDlk
plZynXf+O3JGxMJRg0YrCo+BRRQRUiNwRNG75biHQJC1qvykOzh9PBwDAoiq1sufOln/NGagBHFz
nlH6R2uYTmMQ/dU8MziWeqlOqF6HeyjBmEQTP2fmep9jjz7SAAwQCvv7xRvyZ4vwzlumR/aelvCH
chE4OegNfzQKoIGhjb+m0WEKhOawdnvrw8omauOiVJesBo/da5dGsy+9DoZUAId8cueXQGVvYeSF
e/Zf8uRWUp6Wv9JbXZ5Ko0wPI5mQbdBVZ52p1vdLPtRAs5I0/OdJhsQeY0/lHgypf1kDKbxNTcJu
ivD/bNIvw5d2LstLPWcmMbm6fduMs3SaDv8dKpTA7sZJMbUxo+rtlaapJxcW1en7MgGQmqFyPmT+
1NIy+XV8dgOSGGUwavEJXY+5xYNhAdqzrTMrTOu8fBmkcbRnpcdsJC8vYn7BSJu2KFuRXoYZzEU2
H1eQZ+yN54YPQZR3MROmNAKS7SXGCYbuUocL7Axeswtzbdgru9ronbtLi2nglCmHi+N6w4VM7bRb
uWCmKwSDmFzMcdtzXG+1Ec2vI5oHXbCLsnK7fMF8pyW5pm8OVUDIQ2kPx1K6LeB0is9KnzDuWmwv
eJwbnuws3y6lcNHzyy3bR4RlkJDIZOv6TfyBKDwFYEf6XFc48UdB7DYP15yRl7IisponRvXtUxk0
7dPypeb7EIWb7Fa2fJOJxVpkedfoKYvrfy/ffy9HhY/9lm2Yvq9Y7Z47kAiHaYpuqU2MDyhKyqaJ
/uDK4Ub1WhGx09usJmxhrTMLSb4+Vx4o4VArkKSVzqEKgmv5jbi3PwsootC6O1Dhat9mpfPuZrCY
0xlLELgOKwVi5fRU8iOjyp6ypN4xNo1I9AuoggvFnDWO8p3X+NEf/jhoVY/l3SyK3qRzylE2O46S
hrpQSys2ghaQpqpubok3cjPZRNWDqAMdEpCMhASIxeCjmtCIab5Z3wtvllFWqX0z7N3yhc9JQFGk
fVV5wRJC7/gMsrP6UbjJZarKXdz62ZMxB05gseDMITKLbWJ2ionTAzxrwKNpvYxe3x1w7E7yUGqe
2jVm7u/IAxtedIe9sUty+DEM0D6IGNqcAsjkBu0NDBt3mJdy5VsxS5jE6V4johu13DORc7PUMfqa
uOnl5DF6PnXDxmvD8JoEOoL6qo0OOMLtDX6FfCeqmvwBZWhXzVUwltP6d9vQpUjqiNduJLHUNrz0
YgpWIHkkOId06o0kDE52pH4X/slNxvh5qTgLi7ApJjtw303a54F3brmxXcuCBdajp8vZU4K05kea
ITYPJkFbr8J9zFRArTMBZn1jMgfcThVpQ0e9CYKDIciWROHNxoMcrgHod5y6xiWfjetxage7XOHU
KecvufdQrE3Wm1/XZ9V18iBT0wPkSiLHCqEYWawg9s44q4k7l7o5s4WJRjP7AY587BNtZkxw6NgY
t6waJHL8wBp+Oc2sLB97NLFzxW+1k3707fSPmZP0hvqe23V+42OdgC1d3Ey70c56FFJjOxtSW1cM
ykMWKS1IcnLUWa4U/AoIFodBuvzAokUEsBytmOr/f7SavvXZ674NHpwSn80DuRRBI4BYeDCsQ/xh
RvBELM10WeoBF0sI+joahoWn4uE62RKsI1cOls1xFdU1kddRdNfL7mBYDrjPZqbB04sgkvrHAjA4
IFvH3GYk9j4Isox3LzSKS94M27HonD3xKP/+qwXRjGnXtu3eY8IgDjmTwYsPYKhLzQqzWmt2uwKB
26qesRv+ZPtnE3A1qew1vDyM5S3KgoRvKqClpsPaN3ycT4PtEVJJUq6bwPhYAQT3RMviO2ajENo9
C0sCpFc9Nqt9BD+GHrO7G2kJJyfjbQinMLi6mOdEBKM0HMMvVSt2xlkEqwYPkRyK7hpxAW+6wft0
MxfGWTM82QYP35Cn7ZelVZveS0/U2MZrz0TzOS67LaNgYgfrZxZrWNiCejrG07gluMX5oY1GsK1b
Acgodo4dM5dntIxgzitupYpA+LoFBZvi1/cS9mSGDCzwLzUqNxnJfTHzXgXj2BWSxN8NszERIW1Z
FShYIE2aPBEL9UOj4I4zwYMeUZGsLAMzMCNP58gu8OwtYws2qUyqjWuGncSFG9IebU91c3CyebYT
rIRdiyMsKwnzxRKpz7c/PUPYvk3wBwVex///KaYSn0OS5/em4p/h+UVkvO4qJz9UYaGvl2/b8Fir
Bx3hbYwo1wlBO1fF6HL93d7BbYgOywM/WYSzI7A/Rg0nqLAjZ/P9scetvbHGXpwSWwY0FhB7krSh
+Yyz43KntPxitgWRBIGNxg4nXYnJ5F5HSLzMqP+Ms0ZwYfnyRALS9Nybz03qoXdlMkgrPiAoQMl7
x4/Ur5258QcOIjYtmyQar9gn3310j1A6gXDY6GXCJry7lgeXzU+f0OiQfYwH3T7YjSxPYx4OVwdH
JvDGucStp+QjCuq378c5UJE6EjWCYK+0D75vum99CZUGK9f3Hd8ZhVgPsd7vNVMTJLahRep9194Z
zMzIxaibE2OTiyM8wgU7Ct2lLcf6sOS2D/0zN1r9HNGNYOxgJduUzfOY2T+0WIaX3FY8I3UjrilG
KCA/HSNbcmM1Io6PS8QZnGNm2MSLLJlHntm/AH1iTdDzUfKK5KR43kgW9q0nWkKku2FjnoJosj9E
ztBYjscyT7MrEdHGxSAyF6YBSFfuUQKVGG6NLX+YmQJDZ7rjnhib89JcaJl/+b6XHIKiT4TdbIeq
7x5jqTfzjj19b+zhY+xjBhaO8p4VkXLLvby8yJ4gO2skQUKm7vt/5Yc52ux/JhATDYThS+Bzevio
Brffp/uEJW3T5yErZJeTKHSMzzDs+hcnTe7fb52p8GtRtf5Xv042dk0k0UV9ESVjU7vTL938H19e
aoJJVm6Zx1sHjsyl7jqqOnARLOlKPFjz3/PtxjqEUXpfUlKZfIBSbeuSsGdGEVbnkdzC0IEb3Oeb
kzr+TRtRDm5ecqUyl/pDK119b0eR2oGoudU5Dj6zCJJHgDC2oVf20j5/1x3KyzBrW1xRPcW007hH
BkRnqN4fOZC+kwvWyltpltce3ZGFDfBaUFU5EZegJewhCM7fRXaMdC0Y+cjWQnvVgFee9KJK3zn0
IZPNvnOtMtmV1HBR/IAdazPZP/xez1NIW75er1WWHJ2kY/Fatde4YsGQjrV1yUrX2JK8LWcQ2gN5
/y9ybNqbMg0ftq6RfZHZeAAY1vAuJ9NrQZBSLKR2bWz5lc98M6+jF1oGjBSJpDX5lXEGOHtZOvtO
A2s4FzlsVdQ2sp1gb6AAOkzMdtZ8TDkvs0RjYBNQeTuifyJBikjxQqvx3/KlPocE9PH4RBhpjzCF
hI06aqynwREkcuWN3A9zGK1HNOe51eKbFjE5qYJCXnPPMB+OXr2UJh6nWlC8M/5BfCp09dT0xm/o
EOMlUPkjiubcSU1ea4JfL4XeA4XxGzzq86agqUz46hgtQmhb7ioi42jVWRT59dQyAdoUlYK0AmKE
yiBuTmFJotz8IaRyJV9ACZ1jAzoLxGJ2Gjw4Yf83KDUbv1ig2F9GHvhpOWBpZwVI6BPX+eR0gNDi
GQk3o+Yiqmo8276zXT6XppDYY5zkhMLOP9SwwNZFNlCy+M7ZgRKy12SNSMeDKO7a0LVNGuCLNpLd
aFeSrZ9NYFthUxblYgqOy/Nsj3UBTs+ntCJk+Cjiej8BJzjFSukXTNw11B3qoEIQT9l12HzsMsQB
PE+lDRfRXWE0MA3SgVW8HX7FpZW+mwEYa5yCJot5uGXLJeF7BJKMASGTKTGzMowRhcWpPLGsmHad
xX6dks8hfsPs1sygh09B/bjOTXerwBRsrbGzn7Sg+G1WY8VVwK/GQLE45aLao7qp9wb9+PkpsXFr
MoyhWQjuli7Gh00kNatwCFQ9K2rcIzFl73KI5mpKtpqC68+IeriL5neoWfmhHY0OawSW1LrXxKkA
uqC11XgjlgN/Q2+zhzd0ArwQFCXXuM++aOazh6fpP5Jk0HYiI+h3qmkf3NC/Oq04IjrNXkFU44zu
yPy2H7llVWueVLmxlNc8SC+AIhJq/TWse/XENvjRQwTat8v/K/P1dsNG3dvDOLAwUA/DQaUAoDLl
UxhOMUGmw6wmmuaBTjfPd5a/8syY0sR07sGQYLhLI4KLe+g4CD5MCMkDTprJI8aBNpylA/Np7l2O
ONci/jfJ5YZoAyKR5/aqjYefy5jEHJFxUhBqc0E4tfxIqXkhCgrv6TyXYlahVsu/KFI3vacEj4y5
9uX2Nc+MYjQUxAhQvy+wuuSBUBVTDrsI5zgip9AZ+WflOuqqt9YSzCxtbP5FaRIDU4U3hqik1GTR
eMc7ZmFlJSTNZc68KW0A8ppnb/wZnBiHpr7trUqg36LrMAtiG+AnzW9aXkBUGBH1hLo0L9GIvbc2
Xu05J00Iy9+bQdpvKu0aUsr8S73il99SWFBwevuBHKPcwtLcQr44+NhXjlInkVfw7eHbL9g4Mhzd
KlvWe7yPHNR6cDL0sDqXMA+O0oJhomyempijB32Zlrrgb+cQ2QlfEQ5zSWa3sMSLb8InRsY1eu4f
DzEg9RXW4JyHeK+7YXtiI4ZoO6iA60mXBd5cYMT+mF2s/P+/WL319b+g+bCy5ca551yhk7EQawEd
OGp9866pbPqlxVn9qAoLtcXcECHV0k+N3BW9mNfIIn62ZtmIZudyPRLEtadk+VmNChBFNRx7xge7
bEBc7jGe2VCJF8TXdeI9TSjma0kf6NolqBCm+FvHR/zHhqXfeyUDB7f2Z/RBXD3GyH/ph4xeYGBf
4fmI5NIeVkqI20pW2YFgseGeSqd86vy8f1HC2jt4ZA/GfOuhv+6OjStOMSGgFwZo1r1UJKWD+HqO
sV1tRESWjBG99XUl97lyV0VtzyR2MrYz8CFHi9uO9ax5sT2zWBd5FN1cDWZxQbScmAc8tYungwvS
P3rBT45eAFPzf6pB7nRyI5zdiLrjOQoKFGDxZU6gy/SE/3HOjX2KTMu7E1/cgytyP5n0pm81mxVN
kP6LvY9ugaAeStcJ8DI27mUVMrgoWcIi7A4a3lBNr8ENzkteXMdEj2viXKVm8TQ62R8jd8aD1Wd4
5udfKf79io248w+HLR4hDiHeEuDqUd3pu1DkzVW2OA7YDvWYNuLyLIvmh6Ex+fYqfSDN1OE8teiN
yyk65qXDvEyYRyvPBh7B9IQy1DoaOVpebG3TWzci6Iebf/aF7dwMR4L0BCytxQ1gZqcCkTt/T0Xe
Omgm6ADoPKyriwN6M823m1WzfRkK19ogWAa5muVnTCTT2ZNBuSVo4VKhy8bUheGXavejLZrfKlDi
lFrET2igLQGl1MN1xAw7ke1AamuXweeEndZiazFhHidZcIhtpFWhwpe07EyD1kr2bUCjaDaz8J0Y
t3k6tszEXF+og65eEqd/kIUNzr9ndHqevzSaRzwVFnrfYUCt1XVIw+sSWE7fpEen5FoRqnuvGGfP
AhKJNDblXjYMUNqZQBjOZ/pUNYWEnK/7x0pjzjK3NgpE77WfCE3VKiIfeKSJN61adv49EFZBnlaQ
mNrRNkMYfCZrPOAC/IM04DDhcbcs/anUonq9bClKin3YCkVzArH+TD2WrVEh+NfeRy2ZWcK+FhPY
afyFF6ewbNxU3HRDwYyCzdK5twLzLECibYMySw9JS7Zh0U2Q3oKiuzVUF++my8HWiqRZO11IqAlS
X8IPAbTqXvgCK5xzZgfJJ/5TVtioCzHEe2of7ENek+6x2nJ3NV6+miyOUaOeGBCEQ7cmNzUjfkA7
9bGX3ftZppJr9m+QXrSU+vThmVoK0MWHlpj6ECu8ITkMXvJA8o/80ONfMmajZNxmd9JvDyop08+q
E3v0nAGBVdobyu+15nnuOUTGf+HcYJIe/mpoeSFkDRfKB+R8fnea4gLJNkilONDb86iFahPYtb0a
W+vhFr63z7NpjwgzvcIXI8FMu/lMyBiYxS+54YW/XG+d2zpYgmTSriZLEiTlf2Z5yh5QfXLBkPkC
1V8/ATB8yAx3jF68gREo7gRvNgfX7JPNkM+erwAaI7jXFT7GgQEq+e0+egwA0H7FHIyaWIPtlITI
SeOyYGU8P2VVMYQHZ15ltNlwyjOpU2bo4zasBH2KwOInw0LD6X4weqs/5zY9d8sErh54fvxHM+90
msLgDtXNC1AwbzPOb1Mc6//+46pWZnuwe3QMSV39wDGIJVq5xnoybGZZ5mDz7pvWvso7+nVKNA+D
6nHoWDCPg/GVeqjBGRePn2IMu23ruTDI5o9VWeb6E2oJpqH8qGPlvi5IY6RWp0kgCfKyymcvlJVn
a16OCjdWJ4pi1nbuUw9TgXBnxRyuP/W9F170vvzhTGF2Qn3mAvdgMNq2lbONu7K5LsVdn5rtvQPE
Z3uB/1IkZJsOVB67aKxsPOdcKXYCfyRwfXQTpfmTX9G2QibQVYPxYmDtPyp6WGwMmlwDiqi2zQSR
AhZXfKmdAXy2n0xMSlGdezpycRqSdF2n/UiqbhsjHqX7aDT30BUALVvduSfMJq6WQl62/AKw57kv
IHC6tRcMO5/52ydciTlt2HUL47B0ejYSo4tM65bNKfWNqd5tH/qfk0VwrgePsS91taaP3iZDNrBu
tbY5+U3zEQtiOk3ZfAWCXSaHDJFKqeVdg0x1e4EJXGjw1eql0htDnLKMoTBEM/llLu58b8/TqE5P
3IJz0f1X8Y3VPNH47pZfilKKo7UuRnXqzPBZn8K90k39aXL9/hpHxfl7SDHFGww32r6cWbiwq5sf
Sgbv+vi7ruMfxgDPYukdOMr9U5Z204HhFHKRaRR7S/ujwFE+DfFGnzyKn5zZP80xfgOrjdm4pOWz
SuG+eQgO2K7gn2xnBUE8TME5nAYmuLMwUIua5NXOp49QI5ka/URNkIWi7Vcm/c1yuHaky01IggVp
o35lfUhgI/MnVK/pGln3nvH162g/D1rqZz8R8SEK7RmmO8VPED5bJrPuSlbVrZ7joWd1iOGSOrm8
fzUGf9cyyZwmLHtvTw84PpyOXNC0hxwhHdk3HkCoe4MJ7MEEkP8sJrh9IfCaoAqbzopp6T6ZFKBc
gq+2eM3EqkkjeOYT4llo0BT8c/ulG9TvjJ4ZaqZ+xSx0eAlaGBNyPjQ0O5EkgaAmsFzATRjlLCYB
kzU7TuXdDTJWQ4VmrfrWPLEMK7aj65fHFMwPmsCaFdxcVycedP94JPFAs/z85Ey/A83Cw79MA6tq
g/1Xew1hA67NHv965faPDMjBLYycU0EMT7KKf9W5p67YwaLVVKMZY+BDlYYueh2UY7aDE4odpvNg
lZXUZNgah3uFlKzXjfDVNKnoEA1dQwGkCwEXQPpUl6uq4nzx7AzAJqpN4H5yuDRB/6tsUGDYbPDP
cR9rZ0s/doTu7Vhm6dvlJJ2ngNrQpveQuJIgAqZid5tolgH0He14Eap0H82aD0XWydTFwy/PwVY4
eq8jMEfk7eIW+eyedF2rD6XqeV+ZI2z6IQ93mO3wK8/PO+KMA+LGlJDWZKYCoTsQnbd3JhiCndLH
ne9lBmrQV7NLGR8nJjArrIURQwDPgTlN071a8PCMf/BiLU1s4JHL5hiFvOUu9nNlMbcK+HQHmWRl
MSvXQ5yXZ1UzCmNqyxTUCNx+J4L6ndiH6aCpHtA++3wAwP45Crt9bBenHumQfZgljI3JZ7yfJnnT
B9A+XUIYUATwXQSgfQIDRbzEYnMotGSOHQa3MD8tdtnflaGGM4zYfqfjcVzV5Ao6YTzsGkbR2foj
yDCDiDYdngMnbZHKAY5PK/0E2/SXoYL0FgneMo1V0fyJ7qoiIo+KHW9d5p8FKo6DW8y/tUbJuXFF
IDMQHg4M4wjxSL1i8gg2ddN/uZwAmzwZ3vNo0vajiWM3bWF1arkDunT+KC8XWQBXddfTQSyXRcIU
EMstw6m26sAAez+mSfGGWKjE3lNWwXPRoveobdknWN8alsKLp4tljmejnOR76X+4SMd29ah3m3mT
uQzImC5+LMPGSZKjmJHSQEwqoV5sg8otAyFO3J7YW+y7OlHp8FKTBIRvGXLQLkuhPEHc5A2kVg6x
jMmywF8eh4yscewXO2exz4Hv1VcZXp6gGL/kzOCT9W5pXbRxzlOoqDuXsQ8di3uzXffRupA2oB+v
Y71+ctG/HPFN1hf8YpthXnRUCihrrltv9IsI+ZYuqOVDKVU3nJe3u7HMdFPx6X7R/sSpQLKbxwyl
HWYNdhTuXL3xD6aj4YwkW+qD0pf+TDbxsTVJwEsjKfauaEnV0wAeDKmz8c1OnnXrywJvzcQdYBHY
v/wkQfr4tjlSdzeAyhbEvDsGCZKxeR6hE1YiY5TxIzGSDOCqfZW6/q7KIpBabCk0KWmu3UheA4tw
lJFBICuNPj+TxlCvOhCU+ZjL7zZVeK55Z5yBKTGg+B4GwFlc0RqCxAOLX+1aSyTLzI8Hvd6jKE/u
ZVTDZoEDf+S5HEk2C164/qq5iIjOrZh+KqsIXyZwlM/jAJTLIi3o+D32yLvaARatKgJQinxHQlP5
bs2x4liUVux8o4uNM/p7QZPYZHFoueLN8gbA4nAFysljaiysCuBeVb00tTGvWEv0WvSrBjyIGxIi
WDpkAF56f/xXqLzbgpOoHpCa30Q26R8TqehJjxgd1DXnb+r/FBR2/eD01xJk7jVKLNAuBgoYTRhP
KTm6qn/tUHd+Tj0EwwGx1moRv/BOvMoBmY6qBXOkwaLyMIw3r2PkwMoNw5dE3RdHAjjfvJVjAvGE
JRjxoc6kbb6B2fDtZRqrm2qwdTXj4L8yPEDBrjCm021ky+RPGMFJRZ38LibYK8orREEERS+K52GT
++Xnd0bAUmy45lwKW3X7gH29IsFTrmMy2lddo4mLYcp4E03W/xg7r93okXTLvkqh7tmH3gxOH2CS
yXRKea8bQpbeBYNB8/SzqKox3QMM5qYAlcyfSpGMz+y9thMqpu27wgauV86ePDVtKUj74shEYQjS
HKDAUeg6HLCGccXJFZn1TCc1cFgUR35pJAxZ0i6HUU7tleMHT5k2viBkjlAFlLdQQv2L+Peruqaz
OeQocJaiu0/98TFJBHFS3MqwL8qwXDvbaShdIAb9dJxwr1tKsS+nAEFcQvU0oYo71L2B/mlwcELg
z88Itjw2C2HwzHL0o4/1PCTEd4+Ku7hu+zy9LAmsARkUiWma72ajO0MiTS6cAfVWK0eSb9cquMYU
1yIN3fGjxtPSvJOMQooKEXl6VoGLG3x1ooYpaWCPGprpeb2qJeglZe8IepR3fW5ekaXrHjubyZeL
BZpFD6eaLF0QM8lVxor2mvETgun1pBBJyp5ltKJ1o3Fd483bIkfG2Kb9lK6hwQhb+mvFndpJNz6p
Er2OpdsfTecQFCZRTFu5nry01cCIgrwFzQmeOjtdTjFwGeIWQDv9Cic9aswtTeVX6SP47JkGP9SW
9jOy5IVe4H4F3rkpb3tzaZ6bgbT3tO8fRQBfulhM63lofXT7k8SpR5QNgb+cSL9lw+/zUQtYKC9N
WkVO6mtPRW8xyTdTMi3WmabVdPtfCDWeEnja8cpdXzc7nUXxFyTY8zlvi4NvI/H7bXV6o8WcVfkG
cnp+v9KMBZhMXFoZdjNypKJ68IrtHOs88dfWzzCrd8HvcKxRCNXcnkZRzFvySLrXAL3s5pKBTXOH
qBxRktOM0V9lQ1NqAQuDEUKOIY9CkJ6ZjApwchzsFh8WSk1ltvu92ITwboNEoRMD6P0wGl21wdZ8
LQFYI6rhHDJxye6WdTveZO7X77vjCsbLJZKZO3sEjygdisBffSyjHahw6yTIXeFsyB697e/zus87
k65uHdQ2QcbiwpHWIyp2QOQEFDJyMa76RPOOyPEUA0Z8U3jy1p4FlR15Bk3GDMofg51OXOLGNUuC
d6aanIY+ra+RA8+RjvTyomhvhJY6d0XKFt2T/pVhSpiE3qdY0w/hxKRhJbDvji5JVFmwxpHghDUr
eZuxdjj8bmIRrB1Fdxto002/dngi656MqT5TcbWvZkv6IaYRZNtdRacGcFc4RfyI55D1/hSfmB/i
xBq94dTPMHOyuYHdj3PnAM+EhCGneonxjOkkC8kAFU6nPGwSeClxH7fzm2eRBIaAmgjPaZPjD9yP
iwLzlDO+bFZyjwPy3Yp9tp4q3S1VooWDIeybUSj8em3HKooqKrltHwIzBp0ioCYpF4qO6lZHTHtv
wdT6tNa4PIQtDIPGiirMq/LT76WwDFl74Vqs5o1lKq8nxgWbqcnOXd/bf1/v45JqJyaSUH9iAMEu
zf7fRzVKzypc+LN2YHcw9P2WDpzfFXIYCw1Qy0oZqiF3he2xeQhmpuNjPp30ZEBWnbXAPR0QUr+X
CMPH5piCo5apauGEuy/uUhZ3beDkd0Mw3a4zdGInmnMpuvgo/ZT3oTbulW6p50TfyLlKb+L8Vkuq
7HpYcPSVxeKdM1selra1AB8ip4FKre5xiPQsoHColUAUNr9X+V+PNxbAKJiRzHCIPCwkB5M/Ph3H
ws7JuRSRZYzp9e9/MhSV0oNeDkXPBg09pTuJHnc3LZK8L69tjiPhpNsA9xGiyfn822c0XXyoG627
ZFtGz6XDn3OqxD7agr2h6lX6aAB1IkqFF0Hqx2/F5phaAMFMMrmY62ab2XG5x+9omUK+5B1BXuls
IyBQmtorDe05EdWw6DyIrvW4Gk+qtKie07q5CYa0ePbrfpcZqObbLLcei7YAO0GaeNgb6Iuwqj7j
Iqi2nc0Gpwr82yxgwfM7UbKDgJ1tguIIZRaNAfRpK4n148zJzE8ktLpWWD4pEsGvYrNsgOXXxNra
3tIf6gxJTIiYtJofhUpMuHfODZ4Q/Ve6jwjpSovBVhu9dTchuTiwes0Pq+GdEBmDbHt9iWgCJHx/
zb9LSnkpwc0j8cJUCdsPVMFsM8EZrJRU+MoNnno3iYbZ1Q+91z66gW9cOo1lrfgVzzuNxXRrDGV2
JQbxITWyGx0/be4mkzFfEAAiF2yTmdB8zNmEhcZb7n6fbDijUsK2yQ6fbQlkf2RSlGYB6PnMai//
bts8zzzNvf8UBGPyTB7ehD3e51jt4ZfOayCWIXtaTRxVx4qHN+0EAmIRsH4DTpt3hx6x14VRGJeN
BS29Ixs7iZU6wCv4YQSnX2S4ESKBc2cr1i1CTjdVeHi5HNNn4LkkFoN99cATU1tRq44660ErQmQ0
TNiDOQPeOx256agsp7QctnZlzue/7r1fGdFBlmwEgqFNYcshyKzpB0PG88u5gKLBGELX76Y8Tk/1
UD+T5pAe4y7/4LdJ75ESyY3KDfOic732yWPeHE3ahK5dUQvogywj3czJo/Zn597tb8q14munYDhp
frpzRpHd+dUCc8T9cpRO4EXT97deWolIq7IvH8fqHSc/20FLL/eQSThX64bIzAxCQa2P7GmcGQSG
qsjLm3tvm/fdcoG8ENbGkgKHWapPO2g+kozIM8CeKLlnXU2bqa/ExdAV9jmX+oUxkiyLqU98+Kx6
q7T8sYrOewY9TK+Uu9/erD+tG4fd5AEOrLL2lnAhUHSXCJEUfRVvVI3SfGsITgKc1gAywG+ExroT
xFpTXMI/RjYBYoihrESZqpdW8BB3lXmAze6hDSvcC4Rb8DNE6T+DE0OwbCfpmz5o1SkwoAOpwaii
Qg2rXskGPdNkzSVz9Hxb6SzwuQ/yuykQD/4KVlGiMiJ7MtVZYBLZuXZ85wm3Yn4I1WKotOQ8lt+6
ymiJ05Exw18Xse9Bv0UjgjcoUY8W2/MLq8UHsaQ1HmDZXWYqVtdln0Ekq7Xl79JDaEhEf1d2+J6Y
kg5pvcfPCrmUSdOx5GUeBhM96KCb2Ys5+oyiyqq4JJR5eYZXwJiTypn2fKtW98eYDGdXtg5rc6wh
RcG2DNHOve5hD2kQkj74gV5DMWXeJVViI2BpvKs6wZGyfqSqqj7XBW4EWlPnqUFFunVttozgoLKD
t6AJAjv9YfseEUW/8xY3tc+/uX5mhpgTtKpeFjQsdXavZ4N/bycYXVN6oloUL5pTTJfpCvc38XRY
KZvmxGLObw1Dc6hSf4lEHWtAZrghftunvK8TTDANcTAVScqTbk6Xis0XIKQKZcjvECIu34tfOaF0
YGqMQXlhD5V1aHIxXFj+Xp8HYh7W6SPPZ4tdMYimtbAnvnQULVCUfqK8VcMhswb92rGDp4UVKgwo
spQMvAd4mMFWaMPwUKA2IpG+W56TIgDBwNeCv6F3nBINxWeP+CZIaiSbvbVjm2+8Fhnj2KHSz3Mi
X5dVhzha8MkSR7NOk9erBxws7xJ5ZgQ0GDO+M2hP0+idEhbud2poQ2T22KuENG856WFoNyXb9arP
AHWpU4wLi+t8IHlANGYU80OVO0yodqpj8VtqG0HmbRvRFHemF+TXQSXwvOTlS//FvG26LBFk/DWH
gQiKraVqnEuGA1AZZaMdDRZyWyiJxF6iN94Fq/sv9ZwGHojiRCqEGSVpktxxMHxQjmHk70lvJkri
UBbl5cAs88JZp3C5WfzAd7V58ozGdirnu99F5SKz4Kosm1dWL+NZGz2W5UsE+2A5UkPasMCVeyTH
fDriQ5829XJgSMBSomV7LlSl9r8jZEj8kRp0NoElwFUpJ7X3Sm8Km6ZIw2yqm88xa9HRpNVTPPQv
LQvbjaPM4ib3tewS85sbriws+yMhUqTmeGvYNRJb0lkdIK+yf8pFf5PqPbrc9aNSh+BrTeXJns0u
4qFYckgT2Kg1+n08NcYjciDCM9jnwbWrduzVvaMw0iRkcFk/euWpKImuJykZfZx1u6YZoK1kB5mI
d6iA17OGI2NYdN4m7CwtuhR+BwyPgeM0CKSYHwgGWbkB9WroSqghyrmzmd1EDEdW8C0MhjXpVla+
3GOFA8+MPj5PUcfEt442llvWawKHxkB0iWjcq6UyFem5w71B2g7WD8i4mvCeuwAKgKiJMVpoovHr
clZ54Bt9iC0ABYqLbJLbi9/Euf/4nP5b8t3c/JWJ2P/Xf/LxZ9POIktS+W8f/tfVu5Lf3X+u3/O/
vuZfv+O/9t/N1Xv13f8/v2h7/98f/vhpxB+X97uHf//Kf/npvIK/X+H2Xb7/ywdRTTjJfDt8i/nu
ux9K+ftK+F3Wr/z//eQf378/5WFuv//552cz1HL9aUnW1H/+/anj1z//ND3C9/7j//z5f39y/VX/
+ef9t/jI3v+vb/hGN8f3Wv/QdU8PAsNhfGhYpv/nH+P3+hnD/4dv+Mb6Gc8zbN8mqbHmWZH+80/b
/YcRGCZmG9uzeYbpwZ9/9A1IFj5l/sO0XFMPfLT0fNp1//yfL+xf/oj/+4/6Rz1UNw1W1v6ff1pB
8O95kbwE9vW+wdRI13kt/5aAOcihBsTVdRDWLjH4y9CGiwj/0rgQPhQIWaYXA7LUjQmCYNvKkyXg
RztVvVfLsMAd0WammcBrKwo6d1VDs4j7SuYuC1HxMD9YA6oUcrGl6TtgT+4zvPsiXPV6CGaM62Ls
FbuPO7fQwNSf/YDIB7wRx4yUMJkQHMxMA8AbCE1NuPeIrEG+12zaKyiTi1y0kITLbWWzsE+LN1o8
tgVLwuAedq6WxN+OzB/BeA5RGlcHdG7j1jdIv6pj/7LKOZadRd/r5XQVT2CThDF/jQNxmF3LAJtB
KQtwjxxoSY68GZN1srKiNVU8lMA7IzexHf5X225rVveUjiaDLEwlGGXQSUJ8xUZ8YbsWlPiDRtvK
VBkGibH6+Ys69iIttmCxTkCQimSIaMUOXD9RsQT7rNeCyKkMEVb1d9Oym9M87wAABgEcQ7zIr9M3
ou6qKBvYVy3DNG2HFp1cPVrUzEAmejfG8e8S0jgyoo7ipfsWxaztjYBTVGJQp8Bw+/EUtDmG3yct
W0cV+UUwj18FX7jpyuI9XpO2xoIYkA7zJrn35UYW5WnptHqT2eZPpfA62xWTNInrfrTjK18wfU74
A1Xuuo5YrLeROC+HqMbBRjaCCJPlohsf3DZoNwPm+02gCKWymo9uZiUAAjvBX253k9qkQY/YEp0g
oiYbRyaAkoyQIywK77Gz62R9L7GdAbdmx+GyIw2n+HIYcV6WAzE/MzPgn9jQD6VKn7CDwXVz8iPg
+Y3dM2pV+LENlARRry3vOj9hJneKJN/imMXqfjZHtElr7jjfh4VvvzjLa55jIBkNq9+o2gDC/9Mj
+tY1+02TLHqtFJdiGXEpE87SQCiZBUHopWY9HQsnIwmah23YVgJcRo/AyHIuY82/pDepNvHWJRCV
TebQbbzOfWeo+DTbASr+3seHMlIDAh31s/Hs1slt7QA2N/wXh8HEJjEr2NF22I/2fSqQWdjYk9F+
q2NXqx+KYkQNBaHRsOJ+f2W7Gu5QgG0aQ+2FIa9cy7sXGDmk+SOT6sOFDlSXzmMyxedW9deW9u4y
SULLNIeWkz67JJQThuAAoUpWO6HRfook3hMIBnezvLTbbDelj/bYRbx5FwRA3MkuOw7qXMU2MDNU
npu4Fua2191LQamSuC5V0NCFaYJGqi3Nl04kd/ypQ/PVc9sPGipuDR8WjiW1T8vPXpIei0arM/W5
GBKH+a6K35hCjht0A2kI8q3O1ki4BUFQQ3h9N743vXWU83CT5cbRElgwdNCSLjsB1NSOrV5HyRUL
9TZueSQFjgu53zwy7z+0qzfZkCfYzDRj+oBbU7sVo1pCXNMXpl485QbNtItWhEndsDFTRv/EnrxW
nbuFYYN13BxsEleKj4NLIidXqnzJcuz1PizLAgaPO7XbRtn3WcmOoR9UvslSlpHjrTBo5i0c2vRc
JtJ5Ex07lyGjvulZ2PMVAnkyVfTkyZ2ZgJWZ9QFbZFf2MMtAej107CbBAuZfC642mX8OVXvUwPQh
5WFVBmlZd/ybrBNb1DN8YZreDQsIq7J3IOeA1Rt48JvSe6ib+jlD8rOZpvHaDo1+VZLy9qNxDx3P
Z9MF2AW6OipV/5D0RFiKvN95TQIdqTr1rJBGwN+b0imnDbLUy7grSHswjv0wfFkCBXyibOK+QRNj
puIqaJM41DoYQb2uwX3JTeZR6gkT4EfmpoIwHFI49Y4wUGa7k/+RrP+zDMyXPuhemEY+zxNBFQ7/
vG6BjZwkaCSt3Q/ra/CzKfI0blvZIQ6Vxq3yuwsnyeBWoszfMAm566DjuQqKjZO8GcTx8TjeIGOJ
1+xYbzNVlr9lArzr+s95gVBTdeO0USNRS87yrFqCLlLNWZV8GnYRYGjz4gHo6Cd+UwWzyHzsbO1N
LCShX5bl9BUn7qVdsEEYgKYvxtHrUCgGtfueVQGp1323JwvopfG9AQpnc1kp4LNDFmZN9gg09n20
8eXbqX2b8WA2Jw3Hguvz0GlwjkESfWYo1u4mYEFbK946PbW35z84M4awJq+/ijQNCIGFw+uBrx5H
nyezhF7XgWZI2P5vYgv9/lBz4BJtR5M/osIm6xatxYuS1k+VJlE/UpfXcJgQG6Oca267YUaK6lpP
KG2vZQxfpXZYD7jkvMW59qRckC4MbVHGJ/4N/QTsaBACy8KwjqYQ/F2SvXaSFMLe9RHPJV8+/U27
4MIzM7kd5vqWuxeTtQtQmlBw+tHyUDp9D9RvIHGCB4RZTY9IUaAbx4zSFJkKtgY1U9F/gzBZNvZw
ZFu87DQDaEbNn0WXKWb1EecUMNrBzefQz7uXrG8negPvzTS6e1Afj3DCD8vqd2iU6SOaPuHca8Mh
T/pQt3jUj2s08lzuq5hT0M6QcA0dph07IW7GGMV+sohiTrI69LKcF6Uz5jWUmWJCZG8b8/Th5Azt
hK4zWM696Vk83rR6a0cFbCM4rcTTt6OMZIpnxnSvVAU+rZjMH/ZsB91r2ecpQGVBs4lL96yZ3l0N
k2FrZp9Y1PBh9/qOvRpxKrKyIiQ0H7oGRJYfHWwdKgMPifnBwi3CAQoTsUCA7zMMhDCqb61C3PUJ
3jvU9miQc3WhN9gR0gByxxREXTIf0hYSIvmATCrz9cSMH0A5QJAX8lmb6H+YlGphk0/oXKxyr+mo
Bd3UpMev6IJydk2qHhogPqRU54N+h6Jxp+nWC/VQAcs/NaJalSfDYJPjC1hvkKNCkPtR6vPI5cRD
WN6g3zcbiFYB5zgtHQwqy77USn0DaAtLF+OfJsEjC6SNQSLsPG1atzefdh9/c+yjAjd+E79XnCgr
SdVfdUt14irepHCU7EnHAYzWCbFZMG/M2AsiQxAllYsyMjvdouFrt55ekeMheYgh5goFdg4EEHtk
jR/odyIgFpQd8becxiMB2HsKAnX0Y+NuRsDhWx62k0QnGQTVBzUkJgCCIzuWc5uiFPcSruFWleJV
xohG0h+kNQQwxk+gtT6T1Ln28paZ0fQA6hxDRln2eODTN8+4mRSWA21qaTEbcUtVjbcOEcs8OYQu
BJBX25u+YniJuTPKW/D+60lY5/xZDD2HdGC5x7nQochpwPmcmN7bZzBbg57gb+Z+otR5woi2D1rn
kSsfhoZDL+y27W3nlw8tgETm0Vmz6QwB1Kh6J0WDQGWPhacPJUo1qFsZHkO2ydRDlxQ3NFBcfl2T
bAv/CcfSp3BSZIuJiBSn6Sm3jaivcsJcsvG9RSwWiVFeBX1nHVD1N1uz0B4m+GfLPMOeXxAdkcYK
58ipfvK4vZReSXCy04GVQmCUKnHIKQwNfOYbrZBvqMUoXYp+a9fIuAIBoBp9zrTRKo7dKnFGLCsm
/qnZAMGjoy0xbaBvdeLtMADGRPbE5oY9MLq7FtmQDce9H3MnnD2I1AYhUWmxTJvSRQnXT81nvsTU
LyyaxdccF2B1sStsJO4Yd8bsJVqv2o1sBIlNx7EtW+IykgauZ83KINRHG1NpQn7gHLS3AYoKzpCi
3hLeUR/m5DUHiR6xmsK5pfHg6JmtH3pzxoyjOrwF8UNMHb+rEHYCukCeRNrQZef4EG/qlpqwKVEF
iFM2s+xwDfBvrNWw7drbecq4mpJ25H/X35Ph8UyyLqd1yaSl+qcz1SSMV2CF0sK7owfVCPc+680C
VK6yvuq2Ad1tAJjTcAoE1dn3sFy7hYk63YI+bjrDD8JJShsNtpwJu9BlaP2MMx40UsnhZgpInGTK
USqxPvcsxFCR06rImflYQ4G35ejPjIGTnuVObvHG1Q04GQtbWOCGqmq/pdOfillpe6ucX+PMtMPS
0vZg6Bb61UWPrGTcz8JzDpidESyvWTfQfMZg2nSOYEdBKdDmtRcGMN4Dje7QyIGBe86rjqWUDWV9
rxXpWysA1sAToAAZ8/u5Nx4W6Eos7GefRQVlnfeijxZBF2StR/7Q75VpIFboDx7RqOTyLUBRUizk
+V0x5s19I61b1y76k6ejn0mwGo0jljgB7INI0XGDNu5GZ3m68Sb51bOqQ7LnoTtAOWCa+vXEGbtt
mXmQdcWqy81NOFaIQKMeIGDc+P7Z82Dbc0kDCCinV71fUETPtrerEphO8dp9GLGGLYdnO8W3vzPK
AWN2Ig74DgFzNMZFXmk9wzyd1ZNvXzM1Y8yGhN1rmmNizvczK4K9xN+ymQ2NFe/QXJgeTju7y7wN
CVvvQ4LRXyrtjjFEful19K8LydGGk5+7NKDVi38Ck8UWUt2nFMTAxkGHzQqQC3NUa4xrQI6gPRIP
XZEat0krwudQI4GbwrVKxB9ockqJDoGgy9UVtuTlcG5vIfcqCn4Co8cs4b7nweSaq5ClsNg7OA67
2P4xDd78tMULpJo6WiSNUnUYUOtCXIT4y60WKklSxbSY2y7WuDFtDIN2qt/MqrgjxnZHjW9vSS8R
XYaVoMK7NGlIkXy/9cN0GC+13Icc49PHs6E+Cci+8B4nFGPEWLQT87x6OGAMXDnG/UNdGQgahMvQ
2Wh+8BZmBDsHOQNBbWdnLNcHB4iWbjBY51gODYzNUZdqT4m5axmsb1KdumXOIEBArCBxAZG+76bh
UOLlrTGzhJ0noF3S/NDTIoEh643WaP6qEUVHLfHqlpzRvin0DT7bybBDXAkMrlW7umpeQJ5QaBsA
XdCOMkhQj6Ump21XlVSeFdSZNLcJfKF/WmnrjmldFLTUEI/Rfe+weTRb2lgNWr/7IuA8A37bmik8
rACJcMhpGWL8mJBSJ5CmRrJ0vRb5r6a8Q8bIIA8QuutBc9IkRac9McItjO8R1um2naeVc7srYoLm
Zpc4yjJhvesPgmBC68ZMDoRmvlRT+4P40cAVg7miJeDLhrHaM03aLawAwipwX8u6DqvZAcT/5Abq
xVVxdSFKlM0wVq/yFipNoywuvhZ3VkvODdCtd8qypo4ndLEMGIo2/swdcuHL8TG2ESaCrui3yZCu
/sCH36GEHPUN1MA66lyaGCm0Qz2099NggZqvoyr3Hv0qT6OSxN5NVU52yFJqTW7zexSxSBda87TI
/NYEkO0tZ09vDjxq2cWAW2GLvs6u4wKHncA6id++JT6sHBEK1Z4E69w/WdkMnKtkte+OpzQovtOU
gXLWEE4jdGI+sYgzsV6MjRUk77qPNi/HnvosgzzlVAoejUJ+zoaRhgv3P6ZmtRNp/9YPPkjfEfl1
ilmRIYzesJdG/8JF5mhbBwkB/16dhogghMktb8TPg1nRoBqf+lx++CVRHZOufxVBGtkWa7GAIp5n
2rjvDO5pMaA8FA22Eh5fS0/jYpBZb2t8l+c4HAU5zypsDK9I0EgbQWxXkWkcxkv8FnTso5D8+E35
xjrr1SpuJTgCinSPkDLxNebi0SjnHpV39khun8DluWHI+Z1V8sWjJtwUVk4LgyZucMFj5T8ShRiG
tg0kLEVHX3+acwqspNxZlkVgkpng5y/GC0s6n3ZiUinpD8ts3Q1ZEmUNpXxex4em08O2IQw3d8Bm
eJ29x/92D/7+GYvdaifj64D3fgjbeAGuUm/YHILot3iiDTjH8yE5TCNFjIn7gebHhplNw9VoJdNY
DB+RlZPLUNosPkg3zsl6s9KiCTOVy1DkXA7TDEfL3rbpYJ7RcA+kVC4Zj3kA4UAsxl2dgwuQYzBw
dJKz2z11mdw3iwQiZwD/y7jgqQ2NnUyW12z26RYU2OvmuYuxXSe24uEJ78ws4L3pw65bOpA6yQdx
D2+tY12PqKxbTIs08yOpQzzvNLq9zYSJCJs9YbpMpS6q/lOvTe4uBBcblpafGa3FnPj3y2jcB0TP
h0rR72qEZcY6U7lpYPtqqhLLGqJGJGx+bH6SbviGRwiv/ULaYBrTwZewnUiPQi82Y5brneRkwg3a
zsMHyhOMT2YrI7sjHHSVNTFhSXoLuRRHPxtfZ9ON4thWyVWPvZjp5DIuW8b8u3b9vKPhj8KZbs7D
Q0vIc6rXe78DCTNMOlNhnGB4THuG8FCYTaYqcN5/Rv4ODmd9MEreazMfGSI+pr39WEkkkAHj0rDN
+heNwT4+0B5q9Ni8Cj9/9eb3RY4vRPwNLAe2egV6KMtShtdMoMfUZaeMEkn5xmkCmcnVTcyllXB0
2jpMYSy0ViO4y9Pgp2yq965XUD0sxsjYhlXKH2NGMGhOFjlxogxNAl44ig4jjNgtVdUUQjVDKDgc
4rGjOZUEfyBNvy3r6cUm47bUeRQMvn7dGgEECUsi2qrJgsczslg9bVowoliMq1cJZ8mP6bGtnDwG
i1p51ogqSPT2WgrJcnCwwOOeC+lkUc3xHnqVJCrddmBTFDIssjPEyHmHC/BrDrKnoefFKgxdoeBs
W1v49Og0esxgepwwO11og7L2uBAZIyM7AdPANlbjhpOTfbMg2twxhGHWyOCiVWwLOinftdK9JZxc
nowY4fCC3sonA5ZwgeErnxgata5J7p8osrBp9Te7cR+9BmxCJfqIW4RHPHhQqyBnj6kcSDOBZnks
LvXYshEF+SKCFXtlxZAn+th4qPy11GviW13x51/i4WqeCryUC/uT/hkF3t2EH3JjdkhgeM+5AwzE
VZBympH4zlGtuG9qKLqFve4ABbLzrT1r2sHvcbW19ZXuJeRoZHm344LaTou/hKUxP7sZ0RAZqpht
XAAsyoZqB5Iai5hnX7cD9utVuxWpPH0u2daXsf1eBsAMcXQzVRjzV2nAjrcgpU2L9igd9iGtReYZ
MccWrx2kDCD1aJjq1wbu5NQL6mXXMaOhX4UpdXHkyfm0Br/4NubHASBLkuPMKMBNt56uwsyQ+Z5F
LtWpk93Xrf0xl8B1nU61uMPxN3tK46G04P13hVNuUys4SNf5RuFFEnkPrM6s6BX91AtNc0YGMqH3
bhWlM+typiBpsyX0XtvVBpZC3KLVTiXdEwguASiX9z6OVzGO9pV1yb4mmnMzSqYAZl5vLR8uduCX
NzKQHxmbtY6lVloyP5zT2mOu0IiwHVwQPfr8PBfEfJYSO4ozjpFd1qxSZg2aNZ2kY7Qns6rMbYGf
MRsui3G093EMOITB68ZltrNlzqqHoGy+Yu1dFDfZrlPdwtamKKEeWo8sm7cg60wWSjaUDzczoZws
2c667H1GYMESfy2Ld9URaHlESSe7rqQEwg2jB7RWFjatakzPNVN62ktY8PggCXNYRUmuZWwcPIc8
P4w3tCn7eWAqSfZOEw5t8ZBrwU2sjY/j6D4VUl93bBWgj8yGpb/yhwr8NU61LzKrOvFcmWYZIqaM
JhP7umW1VIRd/hljtdHj154dgS7SR3yiDMOE9TPF8sNAn8y11GythlCINOGJr/ucM6nr6KHeBWdU
NjFHmnq2KXUpHezbseOX0tbLG0BIhRVKUpfQXLkp8dZBz6gkl96x7UAGOswI7cCdwq7MdkY/3PoW
m6x4JgQM7ThL0Xa1wp2A+64yQxoIH/LqBnRSDSsNr02LU2yqT6am7dIhCHDkfwbtTGJHm2+B8SCX
gx4A80Lf+3aAicsZj6pBW2N61RWP5h+zLTR8cW/YPJKwJ6udVCI24tBpWtIdOKQwrCT9+9LCKoNM
8FB06Td2uwNMrdfAqzAjJuivW5vpykREGeKh+FwMtyhuXluQDIdZzB5oarW6efNNm2JWdoN3r1pw
+NjqIh+9M5TRtwIFLm1LwRvlSm3vlBRZfpCdyH1k+uqheTC0agJQSaaPjUEY4rlhyfNQefdpeVHz
0BY671Y9EvtMVd5t12TpuaisDXEdjOzmV+ER40oUbs9yM+C8NeGIxeNDsaTfAeJqGhcCmloy2bfC
ZYnjVP5HbrP36Ef9mRMR45HLP77U+k3VioO2LPZh0fL3mFNtFw/VD0TsdGPCiwqr3geRpydkA1qd
hhAMC9FM7GdPK9wo/hXlBLee2xClUSScmOZ8GIigJqzeXTjSr9s4OLc1AjFJJ8y0guQ7lZt3ATaM
zdSBnSF7cZP2n64WPAho06XCCKc3xdlkzeUWyZ7kZTyvAHDZ5UZpCf92cZ+SjgCANWswIEcEQZUH
xcmxhzC2uLIcClsEy3E0FDB3TVcyAwTRaZj+W2wWz92gsqu2FU95qh9QhLohyntrQ6XxWjjGt91w
hlB7rRg8C+uPOMG/G7czxy8dWXdylvR6AJR64mzc1yldGIqoZMPMSpnIaQq9ysKyXseddiQtkYUk
218Q0yMOsQ/eq7BaMlv8hRuhK78q33/DTNCSi1qbCUvsxTpbFm+UUwzkIpbqDX59jzw2lXbzbVT/
g7rz2nFd2a7oD5kXzOFVokRJrdytTi9E9+69izmn4td7cNsX8IUBw370w8E5p5MSWVVrrTnHdEBv
CxrLyNmMm+PYZAMpQ3OkTl11gBsAJE53tN3f0AgZxM/e1nPMX1Fh7Im9PpneNjTawdcVjdNpvEwY
123avidkgftEzj6Mgk5WWw/Jp0BzuPBV6+1EqtpWTcTFTg3SY0PlDJ15M3FM3BAktQxUZL7Bnoiz
y6z2MdLSe615QdRV86EkJM3W1OJJdUw/77h93Vnf1nAndTO9lWHh3JI9eZXZtlStozXLu7OIDalX
M7JVgFR8Wyz4W3CcE8ElFW+epJJuFc4to51k277rfmKv4O6xRvcgM/tETItDEtPgrmU7HU0wfKtB
sWv0cKILhrA8T+F8FiqJkjnZm74XWvQnJycknKoV34R6jKA1lI/RJb4uUiLfslqSSZzk02YCWNsG
+iWFQLEpYU4zEN4dyxErBmXwJpkZf2LAEkXhHlkZV4M1dgGlA3ov9NsOH5afjfqwwcUqKhILdfuh
JXDHmja+V4ptE+OxysrnHG22P1aMFhuASwIB3qoXwqVhfhrENNFNWLyEIlNop4BiJA3IwAmW9Dty
Och6Dol7hVfvUobSje17R3kqJ/2WxpB7vD6bmOHB5+BljRuv88CgkyHEpJ6Ig0I/xdWoosXuLdbO
lHxEu39Q5s+sAcAGelLYSlbzubIC1cNWoHOHMcNat7Orb3UmW35vFF8ZxOgtxgg7NGPCQ+1oIwyo
+GjfTPSLIFhS8AP6Kh7ZztycLrBtz/u0TF4LHbun6CmLTMgsANSd0SeN/RNeyXhkg1+MPghEeshn
XVY7p7SLP23dAqWlVusFQeSnXv1Z5AQzpyoHHQuka5aD646I+JndMTkICC2VpaPJyey3mBQt4RjB
NEfOfsgwCJa5PW5cU3r+3OPn1S0ZGIJkezLeUIlBccGpxDmAhphAAIfPMohm2O683j8pE7MZRkfQ
x5xQOy1/aF5L1VkDmif9kB8n7AqVBh+CNiH+0WvMLUbTv1c4RArCGp7xYaOYT9JXrx5ZJtXqPITF
lXXvHZkUO6TLQBD2Ac20+gBu9Llq+SiMuf7j6Dr0xsLZjer41ZFJWcx1tJbAe1cYRH9b/E0/pNQm
LG8Z9DrEzKm4m/KeOWVra9C2aLnbtXoxm/o15fzrG5mzU1Dt0dBxj3rM5VhYrbPqZ15RS/ttm7vN
rmkclHR5n2wUco1oorKdDc5r4bLiIuB/lOo0rAdN0Vajj1qgPU5pk4H5gBgbdoe2m4huK8PkOQcT
q9rKpc68367M5X7wCDc3rOadPLVfoa2srTjMDpUKDZeyJVSDLKLZ2k7jIbS7W1S2h0qnbJo0rdh3
ox3kSwaT6mqxLxuGwDV+uQTiCQJ0dk5HyfS1rArMerEgI0AbuU88ULxp++G4re1HpZ74knWky6oT
x64f61ULx+4Qms7erZo3PGrZymKvX8WpB6uHxcAz0ZAylzpBE/7SbZeFYlR2mBLwGk/xd9V5P6mb
E6iC1bmp52f8EtvMmt76fGIEzl1lZSUjaZYbf1TTH8H8S4nn32ELA79n2fYHE2lxbl5L1TafUmO8
jhPjz76zaLVm83dEneqWNFqAz15r/DRg0LTGVzpG1pKkMG5atOckP691ly+lExksGeeulWrO8XEw
8l9h3Sl+szCI7cZ9amhBhIX2lTfdDB++hCD1hpJLrqogFHWFHJ23aJlW9iLdcT8vw8zoEDYM0XeQ
C7ZzbTAbjqHjJWN6z3pjF7dZSrFpn3OVjUcvujDw1O1Qm4TpRKhWXE374mjE8H0mmkTuJl0yfJXM
9h0n+mhYAWtqUca2ycDY1il8tLAqzBy/a7x3raz8rtSJQUloaLZoYGYJn3bYtSo1SbqEqoGT1Y7g
Tg26zc1LXVouJgTk6PqUmKuqGs2dFd4hH9xFM2HLxEcj7H4GrFn6kzupq7I/IyVHwmM/O6W6g1r7
jsWWDU/3frIm3bFN7+ZwRqBHbOoUymecSH9UTomA7S+DwfBX1PEta8pHHYfEtTdU9cS/nMYBXz0L
00klthGSOo3dyVq7JP1RY8evVlRxcE2nDbN8ZvznRPQ/MkE/Jz1+Akc/GKjEKHHhYRqnPQNrkh/H
yBD3Eu+YodcH5VW1xnKPafmQWCmufyuX244CMWm0304LghDd782uyGfWAAxSx02bZOoO+bi0cpUO
JnhIsGqYpByy8E8ZNiAGCb9L7amOvTqsURVhI8oEPEeMvSDOTcqKRZUUyb461RGrsjEhmvfTRPyy
9eSzUiWxA1kRYmdp96GgETXA/zrEKVXi1LeQnuP6biWkaBXZb8Mr8m8zn8Gx9+qPVfZ7Jys+Wvbo
G7Asak53LI6Eok1kG2y6VlyZI5Qo31vWkN6hAG2r6rWLjT28qFc95/KVij0BLMAxIGTyVSvZbSoo
2O1qgVNYbbmtJ9AgdOyY6c9XgBFA5wS2kPobqZqvZy5IMpeOty2j3/Fk7WMiZgjQJr7R+AQRM6xK
qL6rqR++3Gp6A9mQ7rmlyc9iNQ1am5iNsjMfwpYUGxWdHSwpLuBgF2LFqL9ZQ6Xgce9ftHRBkLN4
70PuQHCV6SVmQp90tNcaqGXEmYSSFEBukUHbwBfU6R1mPr28/ouoMKy6xg6hf6D29anIo/bJMQFo
DQwY1nnfKws3pt7YYyTXZG+Z+3XZGMPZHYorIUIgn11VPs0xHTsQiF+tM7B5meFPHBp/er1+XVYy
YvikVImaN2IdmUr2jQSgrwda7By+aGhv07pAqT3LReBvbJAijL3LK/WyE25pG8tN/eUAv1/FqivJ
kJxXUm/moJ5toMJD/9GmS0wlQYJnfTBhLVkYrtpfBfC/MsUHGbn9mhHGijaqwIgYooszllyieiu1
4Qux0jLTZYrXo9pZtXm1yTWHxBut4Y0ghZqwJqAqRrzQ+lazEgLZLltgn3iMmOqzTiTkimNky0sX
iVKRnzMsAQHmxZNhjQ9TzXboELnIhcF5jhPdKCP66ICH2QRgsEkwjpa4l6L+kNalWJgiuHMIIgYv
C6MI7g6S3srY6RUNYK8iSi4faXpWqPOOvVUf68UuFDXO1rUbhVYURzlCR45uhziscRW0vfB+7Yg2
bCrRtic0cC2HmZUyxYfJ87Z1UesHN553HdloBLovE4FFHygIsNZUpuugvFZZM8hVoYAJTBG89LR3
XFUjZSxybr3odpninMxR3aPd2qitc2oh5bG7yKeWgLqmRrIUIhaC4bbV7cXQLB2ObxK5SVJGP9hP
mv6WJekpp+WoqGiBppREeD7mWtAZSWh31Mw2QnLnVpV4mdJAcgRAgdLzVxTprmzX/EIIqu0781dS
gSJJF5ddIgWKEwY5Y//Qk/zq6dPP8iRDO98CBcVKpr0ZZvgsMTJLVKRsuPsqmm+liF4IHnsMpnu0
pdiXKntDEb1k5h9P9jtzju5mLB+TFr2SiP6AYP08KSsHnquo3XMWT4+ssMkTeabdsCch5Rpq7jnx
mrNMjSdyv4FYeXtFMJVwqCcaexf16VVdthSdJzq2ZPxg4g7vTdUeXToLCjHnivB2UYiJiGgtjQ6e
tBn7QuKwsTOWBVZ4+mrVI3TSb3D7+Ica5hiKYTBp4f7DyGDAf+c0Y/b30tiRPdCiD2bPjMqMa5+w
QY7ZL8YkAuJ5v+tMrodoFzoZr5Xzro78kQbQnsr/vVGS22T2zzPb0rIgMJCsCbUzhm2VfSdZ+Mme
8sdO2XRHs3+1sS0hEGHo4BQIh8onkw52KrhZ4RQHZGEcpkqeWqncq7R8IqoFr+re8qKVC8WvRyE3
eSdOcXbzvaCKhPGuVP3ZrMVmIF9QMXHbWHMwTeQgu4j8sL8vpKaopCM7GMXJFcqRii01tWtm9p+J
lx3sJnorq/nVA88yTD1Nv+kP3svvxtbw4lFJx8YzR+tmfqqMaSdUflOUT2Qdr63S/G0tSk0gEZOb
0Jme3oj+viulPPDaTILnsDwqxalNuydREfv+Piw5qy0wDM20P8I0eouq7ivtzoY53hHMfAFb3gPd
PjtVep+ByhS/i7K64O6bBF2BZsTZwmNrQIlEsrVAb7skopdQsqRAjpAM97jyDuSL3xxXDWYzC2BC
F0JsnS4E6Fa191KLgxjWYNef5srBGAfpx5M7oY9kWRprhFtrVAqbsL05HKK6CRA4WHwkNYeITmaB
YypextJfpL6f2Qk3xFaAnZxWlR59SZoBq0izN6qF67jR3hjxX8uwo5M+P1uGu0kzbVfL4Rlr57Wt
lYdi03Zj8sH331xLvrkUYQof4zQND09ePVmfS2m8adyQyw2IVu3S6+3G1lN4sMNdd+QbWW9Xgnj/
fh+Yw4B/vsvB+dUf1qU3xc0rimshcY8l42ubxuchLfegQZ+pRtajjgDHdY6wq5/R490jEsSyLrxJ
xhUtLGHJBArhb6H2DyVV39RkA3n3BKzvqhYI5LNlTGMfsym+y4gnL4czOq5zzCTL6FuQOsozNuJ7
1HhnPNofyzLiDjbDDJgTPPsJU1QVP+Ixui8riedOvmZgpfcBR43VVTTp62jlB9FuSRVvp+7R/oGx
NJHVKbg1OAdnI2l211YbMKlt3PZqFVi+i9MYl35D1ym1JwyVkpZDs51ieVRhoHcQGSa8dLUCCU0i
6kvi11Jo10jrz3XvfjT0zEi82msm9xQjyOiqXLJ562iG7/aQklnmlh9ltvXCBOgBdORRIw3JRuuE
e+Ret/mVwc3dVuO7jWJMDOK1at7HeDxrNisjQetMkK/94OB0i0mWME9m/ZP1/TmKiuvgyCvMjb8v
rG2ju6GYD61k/qucl+fjLe/nQJ+SU1kxPrdZcTAGxkxjdh3L5yyMjkbyFcnm0EkPdGr8aiTinLes
0TyUxStIbHtTVmes06fQNt6sqT93kfK8fADL38+N9oTx3TbEHSXREzq0x2hMb3UcHyc2urBL3g0C
+iYbrTG73mds2x+WNT4vV5Q2uKfJ+SWrjMBvee9y82JKcXdR2Ht5zilwuFP8U3ygOuLiW6JVE/rU
TjjdDLe/qy6P1dvn5XuZGe7q5qvpC7TL8avE00r20G15UbMZXynfWr0ODDnfGDm+JH3/jEL34++m
ozofuj5yhGUwHL0iDX3Go/5Rx9Edlyo5s1fZl99FMx0cPXxuRj2I3GGj0bmm+ye9caMq9Wc092iT
fwzinMlg4uQevSxPIU+zndsdBy38WO4o3quz1mtvwzC+ZADBhuSsa/Kpqm+tAYm3Mb+duLhyknpm
NnC35mTXh0tQawkHj8tGHR7L1SusaV/oyBfo4Lqm8uRV3TOanvd5Hu6Ew70hqfkogRFOTn4llucD
uQZcK2vLlckGgcNPhg+9zK85N+iyT45mHiz+hJQ7skrGW9jBIOriuyV+DyzJpiFeTcU6uCr2In6N
weff7bVIxQs2xfPYEL5ZmmuMtcFUp9+mkX42b+7c3MCLJOGjyf9I3MocdJ/NSblFYXuORx7d6h8M
D4kdyk8MttpKIs/G9eoOz7jU33tuOcW0ySq89N7wUJrpTrlbMmiDpLgcQ5an9fdj9FCDAofdGCjL
UNby+HzDC1//Pk9bPyjDi5jVn6gWdxoInPM+l1dhd8U7K/DNtA+eK84M8Z8BDL8kZvqukyCQc1E0
k43au390fYhhBEogkhnPzyDYmI5+aVi36mXAmErveXLVpzzaInAnOo7fwL+9MmxUI8VW5dtO+cBC
/lg2L11fqqyN0RTfUHZ+aeDUBuonm4qK4ZF4NXJr27OCCkO54zbetmjNSmfFu8X5tg3ycj45nr01
FPVUkxAEi3SXFHGQcCZ1qNgTqydJTHlBWEGWQgn+Nz5a2rz1FGKhI4JExvS27OyNl++8BDA77mDc
pcFoi1cNjONK0cxLSMwF3NqT4SxOlg6mavE+JtpPnymck3SWxeplMotvq5lec8P53Y7DJYdaonh3
O4wC1TZWoTm8JGSn6ql7rHBPmyWEPYYWmrgDuV7ZheGHtrNz6uy9l+Vuhn4t3RG+M8hf8sIRnOM/
07xqRzinM9HyAlvpIi5CxxKEnXkccn4BqZNTSL+29LUvkVfGoWRtMNeF1x/nrLgaYml92Ucn0U6i
7I4SvowDuWm2LiqDvCnbRlc2ifhMA3WXhf0Rs88R4tKmo1HdLagHIksjKITjTwVNTo2He2a9cdfH
lzrempyHW7Qpri2OplgSNAaE0OOmUetAhegeIZZRaUtKm9pPvkI/PI5EXNOpOy/yv9DVmc2HLxrx
zJaeo5bCu5j5Tf2bGSrHS8sfBUcYtJ6qWh4Imj9M6C0qFJ5lOm2X93k5USJLVD1xRNd+KHHN6IPH
ciAP1pCeBWcO1/pOvPZu9/G9T+QNswGS1yrwLNY0BuFDdcmK9OoiQsQfxjBnRtUZ8UwEowR0EgSo
IyQafgmuIj1hReqHR9kNz4aCLJJs7sprF0EzXmIjuYmM5YaHS99zCQ0w5mTQKIQyTvI0wC2YTRRi
F+cjFg7q6eqJLFPiSr3fZlscLHoTNrwtSQOtxJDkeT/OcTm4ikQwgHYDneVsUH8nLagm1JWdEyTe
SbeQ5tjRvpsgvTOkRKdBKyEkjzLa6qSpKsuz5Ot1n68SsgPrpGYSOvnDcOvzdN05045J8FrruLx4
MgKfSAoxGmBfR+MgR6OrUOsDTNlNYtzyV9f2AnPbGqG9j2VMC9s9GEqxI23nNNC8DVt3j0lqWuhq
BDSQZ9NJLEEpnZkwan0i9vz2UiXDxo2l34TSNxnRhGDbHWhC1eQeBKizNUnuRgpxLFcvGMQOoAn2
Rh0Frax9zZK7Mcr2nVZuTLntUe+hMN2kROlyavEZDZlzsm10fDnAxjiSjuqPSw1ucQMNvKSwY+f+
MZC4ohTgOkXq6hkbV95d87S8A/zXcl5ePgWQODT/G7+Ts89I7+4606uStgFIA0Cu4abcTKp3iGdr
S1chpiEa34cxIimrCKj6P4poKdWiW56aH0l4T5AyDaV5cHr9bboQh35F2f8R0jCnyqoGAgrcraM+
Wdz6cylPTTu9oCU7ugKENeqCqoETUL1ldbZPkjZYroJMVQjk9Mi2wJpv06qxdHQ5prwhkGdITcmz
TEbtxToi/eX69jhypqV3WDa8Dg2mkEQeTdjqUxr2o7IdwyZouAqj5u7C5FlR5Z6Exs436he1jc/Q
RtZJPf0KVY/BsjxoPOuyXZskALheToVu+Q3WFhDyR29Idzg88Nxe6nB8ZmBy1VKFJVA9WdWISNUk
KQQ1K6uTgWNnOZrWggbHvMVtfBota7t8mx0dhqy7d3q2NewvucNqmoutxIEhRzjMLYUC/x/nWhA2
fIzFuB06cwO2pzKVExXJKjmO4SYnWRFVBMkuc4COetNUcJClt2MH2hiDssEntbiEcA9vsjbzlVz6
y5dn3mzFCQNuzTOz9IHFYJGc2/J70VSQbLLDFxwsG+EUpzc5wAtvzeNUAmbxoieFfl90oyNwkOZF
DIgFSyT8rXvOTWcHfvEC+uiiu02gkoGQRM8VE1xQVZYAqSKgWTPQbu8jKSSSatCqAqnM0Fzrj8oA
scW2R5RTGoHiRm5QNpI62N0XiggavtVWJ5131XbGtbJAY2I8l0Pj45wCGlYTCtj4rdIE4TRsDGI3
bQbjY27S3Ro3upLuXRUF6xQdE94Cj9SBWe7s0fKx7b1WCR8cB7wYifxSzVGx+InnPDPSf4vn9NCb
KEW+l4vKrb1DjSBat+AF5icZxQGgLQ5e9u8k248qw7lJB5xW7bTJ2P6tDs3uWVDKpJnxXlcqUJ0o
ULSPMIz25lhsKos+nn6UXCoFRaKLw9kavnKLuKCeCVCTkX9EGNleTY2rpeNANq2dobDC9MOWX8xh
J2JaY9lxwnxRM+0dIpXz2oUjOK67PwnoyY3i8ObpKw+v4d+3nMdqzdkPGcrRW/R7yEF0fpcnKRUE
xIkX0HFYca189nzNSKNgwlJJg3obwvQoBg4B/DuJw40+Tlu3/MiMcGuX7n5SxE03jUurmlsgILdY
6Y81nkM6ZGvWViYIJkFuJnvcQ5lRYpBeNUXlDpUMaSdY8nqVVkK1XRbmoR9ImtpRQ/Ke1E9/12qV
D91Tg5zuHkiOLa35TR+hoa3+vhsyAfALDHS0I+KtuIKHOFAce9+JcecSOpnF/dYc1Kesc85pAWlD
Hx4VY7h0LvYOSR8ppTImfbZr/SkKTRTDRFxriG0IcsITvpWFdc4YjaNVPLbxsI3a+adrGn4upyMT
vy1XctrGi8fmMlfZaayU2xJfb5A0lqBcaZvoOA9cdIW+YXa9QzG20kT1pLfv+sioaiD3HZRtDiGf
ug7yQKaGfuI+Ff8RVxnQSfKXD7p2kG7E+U5axSG7zZxJ0uxFVHD/LfOiKsYGAdTBadygKodzAVIE
1sAOqm4QxnjVQgB9Fnt03VyQdl/C7NSU5TWOi30S5wdA/89VStFTgR+IvX1jZnv0sscczmxi8EiI
bGZ8nRnSCpWPYUKTqs/uThaMTDlyu/Oxk+Vezhi/2wzVFmz+n0xPjACFUZlUNVIVFVvUtUmKAS1/
+ABniG6/IioT1KcbbQxocuzMVAIhmvr/O0Lkf8UH+V9wRv6/IUQM638iiCD1F1/NvzJElt/4T4SI
+w9bpVXtuo6l6brq/JMgouv/MBxNw6Dlea5lWBrsjn8SRMx/6Jpjmw6iEnLjdQO4yD8JIto/dFNX
bU83zf87QYRnVf0HLGYhozj8JcSghmNy5xv6Qivh+7++7nEhwI1o/5aPCND1AYVFYRufrurdkfIR
8+J0x//yhvwnueRfSSXuf3sog1dEDoFq4g8x4Gj860MBiZBVD7ofKQxdQBSZ/fgjWOMQWZP4W1a/
4nz6A5gMjqdKtjqt2RyTyTpJUH12Xn0F54OB0GaUGGkOfjXtTUDYRjBC9RbvEWmy+044E3BpbrSL
tGdIAglTBKl2GPPsu92yUNq5dxkF1nnLgcs2au9tjIawsGOMZ0z9luTvesB5mzoTcqTGwKB7m0MV
lXjp/gLXs5knYouR/acGKesdAg6c6Vkru71tuBXPuP+JcYPXg0tOBWr9VeLGL61t/DKGiWGHkVGF
oR6yUNjshGZi78sQZzJ4g1BiLzpPzj9Mu9awaKlVhdzXxvheoO2IXWx7YwgJv7bgm2bTvqtYBfv0
o1KtPyk8+NYLSTNKu21the+Fm3H2I+VwbePAXE+asi+wxYESVo9UPHcGkV/wrA+j8tS6SDrD3BOr
1I4vqpY+0LVUuvMzIvqYx28djPUatB0DVg38YhnhwCUK6O9vTI08ZaP2mi9PqjHwBcZa/BmV0HxR
L+ewBFZRgyhLbTiyNHtbGF+jQ31oF/tcYdqN9OOzyhiY2icQpkQzZcvQuMx/eya4mVBRr92QY2mI
B6ih0/uYlyIgcvKjiWzNL7PyF6iq19aVvmfArxmamMET4pE15/fgZMOXXDmpOW3QsIB6QYuppISE
t9FIzYPpZiJGxq+0o2fjkI68EhutEr41jPXpNqBuRs+1htqFJ5jngCMe1Z18KF733uQzQ6shxqGe
e+NWX5txBbG0wWxbh9AjzHn8g6t9P7e5TQlCtHYC540kKt+AJUJ2aPfdNKAzc4RzRmkgckYTajDs
07WRLxsFzh7JAb/Ar4sTEph95gReOz/qBMdwp1TdupvPNmiFdR0KwIp1zZTdgTHQGo1PVsMhAS/G
3ouiSsYH3YaRlzTpT6uq7epq5iiAIv5XBwSwsqxHVdXwF7UupvYrjnyKTFAyqt7KukiJ/aIviuVw
g/RATDETb+b7jBfT1n5WmuJ98MSj5cPRO07Gqv6U4cXPpyywIpoAjCogmvXqH7bUs1a3fyynfQYV
zLRZoqFKKlFjqGejQ1vgRRNKsig60DVAkQd4pjLLZ9PufsqJGzvl9KC2/IeeIzWZqKB1nAthgX0Z
yDmFnPXa1S1dCSWlY1ZfWuLV0Qx2P3rXnouBFHJUwNAYkMIlACQTy0CjskgGJ8XyW4GDH7tuoIiW
K7lY1xHZwolbHEYmKUw1jJHgHc8B2j0QGiab8auRLVKPppJ7RWJhGJ3qARv6j+YCFvRSYGJYdlZp
EnHmDsPfejqBjhmhxQtlo8r4mU7iSSARHScmzMqETjAMCSLLNX/U2m930B4lvRWZjE3Qw2FgzbuV
Q7XnPPRkeL9yPWHYnA7gN6Jwh+ztMlo2rYln7KCfXk9HBC/GbaSZPfRB33g3uoCEWOG5glTJUyCp
Si5OH91uccej9VpkdEKYnL8ADuVoMVvERKux8H5R+hmUjTaBbwKowuh0Wx2xo11zwsgSnD42eIQq
RyaWac20KcC5wJ/oTQL9qqdO8UDGwS0Ki9H18XIYPrEPJ1U7wYZT6C80CFs9nTYIBCA6za4AlR5+
0l0+xJl1TWigR9Otn+o3szeOlTk8ltBWfDzBqGH18zhIDf1TSCJfh8fccffNPG1sZG6jYftW2F/T
MkTMUx0yz9xKHVsUSnQLAu3ERL5Q7a2qTt91x3EqyXEPT8mTmhAB7npv5IT4HeYrLMzA7JBGCTgx
uatsOouSxRIe/jQy0rW5ZrWxu8BzeDImSSwFaz9LL9ytKMekyYaXDM7WsBERRnO1ijhTKonxXSij
6kcyiDxlZ/TImyNaN7IpLgQk6URIH9p80wkjoDV4srI4sMP4GHJTpsb8AoYsKMvQ11Uq/LKbIB5n
6i+ssj7kVmUdESK6Nn5aRWZEHio/7sxCKHP70nGb1MlZUZOdRCKotkDoWajPpRrjpQf8pQ/uIUq9
z7z7wrtHEgoirXGHxeWCLYBPqgAYYRVfHTnVBgRigASwo8Pih/pjpeIVaEtykRr9tVamO3aqd30A
5lhVe/YhOgIf5KMYu78bCWZ6puGV/qafww7tBNNbuepjRnwYPlGD/ozYcoe59G1HfzTM+pCYDc6M
pC4hHEC5z115KSrtW9MY60ePqTEOsddf4OMeYWLcIo+5TcQ/QPrUnJQVsz61hLWFGVpm9PqHwsx+
Ijv3cSufUptB+HzW6+zcmt6dyfrGkdZr1MzXBbYPUaStrG3sxE/2n3isDpadQJOKvQ+tZwCvnxOn
3qYI5zH3dO/6bD0NaNKoR3E1EQYUt8GMxKGhWjf7+Fg54qt2rC/dUvnY1Y1jTEHb1TsZJdsWhUfT
ei+FXp/mVDQryxxfAeAHlHtfbS+OidvhaWYhmWbttYAxU+ifylT8NiZUi4t+rw5hHzTMZ1TW1li+
5w3BdkmVUk+aGzNJsZ/ZL9248xrtzlARgjQtcbO6uc65NMSLGL1vN+k7LGAtWo7s5pBVmtfmPixm
BuuLj6PQ4AD1QdaSM286Rz2sflkFVCy79L41/Bo/npnfIkOxMaMZuyShKzB/drp6svUR1Q2EoAwe
jtXITzSkPxFjNtVSfiPmXpyViR+65k3nEDTgBvRFiv4gl6Ato2xDQuUD04m6wkpAIzbZI9UjOXzY
iSzalu0LDi1U6qrpqxPZ5aKyTyQuvHvC/DKJwJibIZB4qBDXMG5WiofIxUeosgxOXvGUaSAk0uJQ
1/ZTLFqGLdGlJTGlV+23hm6d+BzQhSFyOQ4yfPYc8RRjnV4n9s5Sq/dKOkEkpo8x7Y9xExY+5713
s+sDZzmOGPqZWnVng7JeibkNbNaY1FtOfeiPmzTFk/IQ9fhoARHYGn5gzKWIBuJPLnOUt4X6BkYT
XVUOk0xrR1/rfPYwZr3uydSdD7rRO6Z0NI+0J1Md9qM5v4Ik5TfpfQn6YaWDGKbvmQ/LU2lpmyGO
D5aHAGgglnbJ7jJGZOGkq1RQ0jH7Ky9Cd08ibPxkFuwqOHLYuxmOC3DHX2YPo8ecLhYlJ6TcLSLP
w3J74gZims8IkC5vpQwXRx/ZDtQdFt0N/b9HThJaI8LzUEwfuDcCyvtfYaShKi/NqzmCeqL1v/yT
cqJgOMNxRJ4giviajbxbJPSmrFvUgoab01PNSttM77IKkEw+6dZ8KFKUl3S3Bt24jka1VYXGNGb0
U5lee+wlJupfx9NfNEeh9OjXtpuAYS4R/ih7oTqbUhtvytOsz/6s/QKYs/XwuzngQXV5LkW5CYl2
AT+TGR9Zzl7mlIze4ZBH8Rbir+9+mvSYM0+eG0PflHP52le8/HA4jAaeSlwxkM8DkhxI6eK3s+RI
ONzaEc1Zp4sdM+So9KPVqYeSxuyMLqqxzvO45MqRuYWpL4fP61nRpvfkoWEBDHVv36vIQMYgVq2N
2oRH03FXBkrJ5d+6LS/jVJDTMtKxIk4ay1/MgjjQaM3nfi2lsScX5+g2zml5cpiIePs7+ifEQqPT
RrV6WL5OMhYEIJ8MokMea1dEvU8MK1+XT2FRh2OLDTyoMlU9IkVpKTu8nWP+IA56aStj6w4DlAqm
Mv/O0XksN45sQfSLEAFvtvQUSVFiy28QsgVvCgX79XNqFm9exPS0SJEA6prMk/a0l5lL1nO9G535
gHT5Pk5wk0/pIzyFnUkOgi2oIpobqPmt4ef79iXtxN3gqgv5ni+FYTxwSSKEJGTKNzgJmv3oybvI
lgxjMKoPLik+6Q+PpwNryB7GDwweop/O+qd0Rfcxj+KPS8puyAxoe9AsoJydgAHZgqyrRPuBaFUQ
gxlGzVcQMXXGYuJI/1JQ7sn2M98hZ2G+fDQXBv6I+Bo0JZR5W1sM1zEZQaVJZqpQZ/nQcW0j0GM5
4LY7V6X3dn5nMTHUX7JDthKZ7f+/5hJUA1ulYIuzfjt0Po9IGrCOqIBu4nJJo8euWPaJg/7P5hsc
l33XsFXnsnGwMDJEBKoJ7b3DsAW+q1F4pmC9qQirT3qWElR/TQxB/BNM9dFzEi18othd1XyGTgqS
4UHx92PSzXM4/BrKNOPu6BUsPU74XnfBdXgfz8VLEkwnwg0OSTITTeaRCVbsxq5BCo691JzOinqL
3vASCAsddPpCVgELpuZoTi7iGv9iR/PGYmhZFenRwjHlsm/pnekEpX+Nc21T4NBNFEGapr31jGTP
yXDGQIvtZ9eQZ4VIjmqzu9SoGwtoAQXrHnKl9klabpEIrwk5WS2OcfTSFxcYjDW9qcjeWeq9Crgv
sHU0G7BPTK7TU+9VBxenvBkYD9qpEllc9kV0Usl41tdzgMPJ5B1GiH474hicmvUxsKVFYtVDjCjZ
MYC0cDLoLTbJrsN8iabwWNpyN3QJh8qOYOZDHo+XXDDAbYIbWR4XnwemMrO1LYM94md8hMEViUsE
ir1N8yOo0MeqYp1cpPEmgPeE033bpuUjivXjYNVHiBY4ifI9WTxrq3CODIx2sQj2ce/AIELcDzq/
621wED7XEQwzJNMLg3Sba0s/zyxaXCQ82CTRxmaSGfQXmm14LgB1gmCrPwimNTu7gCFhkq0cwSKI
qnY1msVrU1uXefnwB6JTk+SQsOrRPyoJ2PxxBs9Jx3My2Du5uSd2eq2RW77T3AoMNom518/C1k1P
EhDjTCalXkumbsrENHx0muUt9MFj990pztVzrCKi5MrgeYIm14nw3u5gyhj23nX2Tl2E27rLzqw/
+jUDcjyuBPaMk5aZzORRVvJUSPejqaJb3PgvFYOclTnXvzLCeQ1Y6Oz1PqpMwgaa9ql22V8WgJk3
y6wrWqwFuEgiluZ42/SfBRYUjdmAz1KPrNemJ+4um92A068HTgSEAukODRHJYCJ89SxIGeHovAjj
r7GRzMJrYDxk4ZQlYgWpa1mNq1QaN6LfoVuzU7ORNq47QozD4m/x2WVU57TOMPGHcJysJVCrlFYK
w6QFFY13KvdetLxU9cJGx1J7q027LWQqQjaRuIuEbMEcU0oZMbVDk8HCc+bnTAO6EiPcjrhSV4EJ
XcofIXpHzgfaGLnrO2tZSfOf1dV/UPl58SWmkWTyjRLe/rUU7fmcOssKoPCCuBe+WdvxaEOKJRKe
TJ3118zl78Kcbg18jJjrGvXZHDhkDqtPabCHs15Si7+bVliO8bORUop4C17fwKykSoAPDdZ9EIT7
2rcHniWQZZzlXBYtCX88yOJ6Lq5eqU76Ow3shLPMKX7hpPdrbwxull/81pnBPbgwMyr88o9tC7AS
fhOclWJd1MlRIhJt2/4KUAAjtYEpt9EabZ4XKS8ePfeDcaUGxNvHxyuEiLaqTd+CFpJ+CyYc95vz
4iYxb57+bXQ+YOJczYB34+a/BL5cWwfuK/RCTCEzURgJ/CBTfaqID9JgvsJgKH4S8JjBpm2BKQxg
i3AheFZ6D8nTdMzmNOW22Bn1ZxV3t8Yj+lVbEpS/yJ00y1uVXX0KppXoTTTKfNqdoVA85N9RxCHg
Z+kdE93q8L98bB55L/hkWL33ao/uOF5ngF/sjFQvOoRmotcL+OWYEiLeNoFC9i8pAzM+KBgNFnB6
POBNujVGkhhmtN7e+CYHvnXLx1ZhN6gQHmNM7zRsRbdtM/E3CtfZmDzP10GLe8l4nnMjOnYqf5GQ
NO+M9lJzB5HyPTNZGCoHIMQEJM/y3wzRFgy+ova09MYmQ+XppM0qjfkNmhIqbBw0kBza/aTkF4rx
b6fj249kuycm09lme0tiGx7z8qJ83rYQs6UrjKfaf3CFT8p0bGzTwoF+jYORYWhFcFXU7Jw5/ZuJ
qHNU8GiU1DhdRLRNQFJh7y3Akvp0j2gOYQDk1RbjwmoQmow38CtPjN9akW0ZDX/NnvERdjsizioy
J7Cbh/ojJRbxRgQDKvSC0l7xkSFxHjZpsEtSxaZdsYn1RGBuYkyu4AAZpEoQOr6Z9BsDIVNwU8TL
cZoqG4cif30ULLnEiHcOWNdq8S0QvqUdMZZv33y7Ce6sazVZ2OUn3J4IerjhGk09cDLO1NAbNkNF
IdUyVyNI4/j/V9vFY7nxTOKsEvqatm1+jab6bezh2qCoxY/Ox6Ay8Z46sO0ciZ5pMPP41LVy5y9a
mDQxqhTZeGfL7NvM2ZNS50yC56V+KpV2g8lSZL+Oy2oT1MMbzuXgvkTopJ/MxHygME/U2uxYyCp8
e02Inlwu1xgo0p3dT7fayz7Lymr3y8xZKkJVrif8y6sJC8DawM258h+TxP3wPIauMsxPDvcxYY+0
SkVLVhKv0iueCERbfGSyQXPYkP7Ge3QpsPDewKpLq4sfNecGYwYEWBAe8V8M+AnfmUX6U5398+AX
rRsFGCeNSBEp9eb4W1kLsJHWOpUFpUTKD8s8Hn0j64ZKHxeRJDsK0TsSgEp+NBiVgHjxIALqKXeu
pS+POpngjjByXCoeLIjVmUD61b4MmWUWqj8MQ/EtJE8oVrL7YZhOQ2jeGSxB1zZaaZWUv73Z/MYo
LtbEZNQg1rYQzBmggrS1EzCMqjbXfepWh1pJ4Id6KoiEmTEHB5miK5r6fD9G4dUkx+M+6Apn74Gm
Qxflb8JQ3ci358BhHDPOLeLJyN0EZN2sgkhfqV19l/XRfTxQOzjV9JuEeKcN08RRiFUld9ATzwhd
ALUPHP7+YYiciYE5L03q+HluvV9LRza1lt+vW1Af7jCQcRXyxOP2cRfzfiryC0tm4sTCm6cNGanJ
bef7/KN0pke+D52TgHdqdglvnjhU5orvPiZQEuCEaO7t6jhHc7LvFVjKuB1eU2b7R4nfbjViQ0mc
HQAdHNp58BvFNrXanO98OQU0MNOXXnstiNjA65nRQXoI3KIpxQTr+tsY+BYOB3oVwTmPCkjuwC6u
SJdx37HOPnVz8kb8LUGdAl2T55KIUSO8FiZYpWRI74CqUeB4sNeGufvMYyRWmXyyoL1tgtGnAPGn
S9gu38rm8I796rdrAK+0s7OfXS4Uv1ZMJObgdSnZ/0yDke2agJKlZvwVuGW9yo3wtRb40S0PsxYP
aX2ZuNN89WzfpW3jQra1kEYpE3Npk9wTNPjkzyBLfRNKAF6VFUKsFEZntxc5ghW2mIcyK2+L8eXV
EIMsd4Iz67pgwz34cGNa1tuid1sWZ5gzlYWOYimyw9g/EVUlz0RVvboqxx21WG+GUyDej6FAQn3L
WKr1b0UIf9aXBGMI2X3FNtHcFivTQ28Ej6oR5pmPyDynafDqCuffODJdzaMy3S9EmK0ipwS0N4NY
SAVDPZLZQ0Rnx5nhyNYrSUBPRirhZnbyHaZ7WGQjcVQdi7lNqseijWXf95iHH62hbDYGniWH5f7W
ThDIDhH+L0MAgJJlD8mVZQla/R+MvRbTkfxS98Ub9knnoSqfgmXKmTgZclOlEUBVuqXaD9w7CUYz
SHuUN4rLzoUyiAoG+VKC5h8kMpvKcteOGOHwktHzEMXI1nXcMLdclarKHomtPakJbJcI8oVSuZ9Q
ZYxPkeGPB+qxzzKfL+CJA/RcIHTatkSPiPSMLDwmykoOB8tUt2SmTQaOzix5qmhjUzr4OsbsMfAB
+mJ8zKoaY9oCJEwF3nfo0HcsC6yfwT/IgWlTDP2PA4l8lwmLWF7iWNLOrNyYBkh6rn8wR/FgI5Tw
W/dtynFTZ1GCjkg6TyPGEsx241oueDjyFix7GhyaOU5PxCci9lT1HY+BDlcMGJoPYSN6KXoL51uz
HId84SuiFRuLZ/INnNXcqGNZEGgWRrPaO+oTCLJ1dhAs2kQ07+J0uF9wkG1FDEvGJNDcKIiWWWTl
vMholzCBDIr0MOSNe5g6DgzbM07GS8K4Zy2e68lJNzexVNamp+YAqlnhEqBXqOM5Xw+i1nfCVoCD
pw6ax/bDKFKo1wOFXIMqzMKJNdTqGR21dUyG57CeyH1AX+50UjPcOp5C+fIWTRZy5B7STzfitTEm
tR2Zphpe8WnZbIYAliEvDwhE0FoexKnokNWbg45+Cx3iDj4hoRtz2K58kIIY3LggurjcmW0v10PE
4CmXdIxjz5IGOQgjFKJ6SnfZ0/XoXTZF6cIcFbQm9CcCRikw2/UMjX5gBL5WHSE4Ic8gHWnF1WIT
Pq42TTygHK1shwg3cGSxbRIDZkxvMdaezWhgJXT77GKwS69rp2N/3b6bie+cSl6NtQBXrwEHfge+
hFmujC5Zdx5UvZwZnGKRUnQXfe5trP4n98luL5ss2YRcglxM8tD5yafHJwswNT/UEa6M0Cs/gdph
4pLThaMnOTQlMeoRFatPuCSPD+fogBXHUwOhIiO0qkvtYwO67WTA+QFmz/5vtgnF8/E1+8H01hC6
QcnIvbNkij2BYBkFf5XlwzvY5HaL5AZuavS7WAVHbA4VQ2GzxfiGSkvvuYRxJMXdXfc+1ZI/nOyG
Gq0z1QkS5CObl/o4lX9Wpt7ZTuf6ywDkVdn/mt5CwqdofSJVf83RRY5sbKYICnHbZg9WNqCwPuZd
mNyh1EYdRemK3jRCk5FuVQO5LDa8VxUiUsrsu1H25s5xC7Iq+iw/Y5FfD9uyyauLpLfbBtm0smYH
Exc77ySnVrCr9Bi5yY0Mk4xBHVVCUqpHEEZf1UJYiDHjrst8BwRkPm2CxYFkENJ3TL5cSYd5ezDy
H4jajthOV6E2ehNvVCyv6fwvRsawaWt4Q1Ub4IJEM8Y+9Ga01QTyt/B3Rn6wU6YaLuEp23mGskAu
JDvKOKN6EncBCOMVv4va8YuTi0VnY4NkhrUcnHp/2AacfFse9VRBOKiNpjU3mQfIzBHuJV6yG8CM
axTM6brvcGQ6Y3T02uApSRg6j/kEWCoyzmmDTYDEE6gEE4l9wMc2cWG2Gsd0Z8INWC+2B3hVfGc5
IOHMn5J1VL9wjPpbO9xPJrGbYNTJ18leZ2VFR0KWgxcYsq+2IMLOySx/hX2225FmO/Isn5edb5fv
Q18ah3nhoY7+bhPxTARWxuMS3iKjG1GsmY9donYgCoPiYwolOITE3PpmfuYG9I70zPdhyJ6uMwb0
5IXE/YlLjFwKAsBQQJxjf+LlwmBYl6Eg58cPn9qKBHVvCFiVJ+qKBXU8tIIoDeRnrCLkdOqyfm1Z
wERlwA6RhcKZ6D2Izt3ZnTpG7Q2zftmkyLEzKCmluRmD6j5ihoFq0d24mflsdz6sAEWLAcqWWiWR
z8D6xD5gWNBO44QOj6lHFAKPaHp+Wt5yZLkyvyQkbu2iON/KEFTRtHSwNyUbDeZJ2PUz4q4LjwNe
mR7qI2FupY6v8djk7G2L8ezceQuqek70iTTJULaslVyc0jU4VeljI1ZK3PkxZwX3uZ5zkSKAKlF3
z6tmqNxTi/p7KCuPmKF4JLYHf8Mwb0UwHqsgPcSGOmZTKzbxUMpVqJDPSsTkeISbd8+aHgpPPDGN
RFDUwYksYzvZBrBokxGlkIRNBQjQQaBcPUYC/l0OTPds28TEEvTIWpJU5ylbK10d1xlWrZg0APCy
EfE+2nDuKR2GPjcfObJ6wBvZV8wsuaoweIWG/QMin7O8iui/qNhpuqKOpocQpNyuEb+qGREu49XU
HS9eVD8jUz2PlhjuvZZ0A7d2/nlNRmchdkL3vXXM3sJcAKTOzSW1l+k2RMaT7QMJzmfWqe5uwlED
lRnoVZFj463Ovt89UTQ7O+8jwFCZ2ct9CKR9XZn5a1GgLSrs5uxCXKJTRXxUgbZqmv43FQa0rmz6
HJAaDa7VkuxDZ1diPohyJEAOD8WI/dfGjFJIKvNNDkOzdTrvO3Gsh2yJ9lTmXvEWBB2Mud5GJGPB
wqaXeZ9aTPRBQwpEEKh8LXH8cm/cHCRU2BNaclF87jlUW5t2SljhD/BYKNb3xUQCGwfePzui2LEG
pGYDkvgYd9RdkWpa3cjfITrl2ghCWyOBsdajai+BUYEV0ghi/AF80uIhkKdcTMfS9KKr0F6hfIh2
3YBYNQqzb7cn5jOabQJ+8qd+kcZ2Nkx090WAHovJ2ioNBybJoXeqXLSimFPMCq6FY+SAxpENrN0w
vJ+y9jpkBtW28I5tEfzUWdseZMVWJxlyuV+c9Lu1x/XQUNUEfJo8PrWJGNy6DQqYTyKS+yZiaGLw
GglAk6OrsIPzOGUBFcdfXRG9iQXNlh0Mj1katndmoX5F2BTbKHHxIav5yPTkHm/rTYRck+1w7IIe
mLY1v5p9sSXrZqCk83qgSePJJ3XBMYlgXsLiwUUjD1GH+nFk9FuCXQpVE+wsE6kWwo6jX3CLlbha
bJe3m1jPy5jsmTvEG6OA2g4K8beLkkEnKfsgXTG7iW3kDO0WGyxaBuE8FqVYBR7jaEpA5wAZn4dA
R/G0LNEBOV+29WX1N+J+qMP2u5uyt0GxMtDKFp5egHvqXVhgT8XBLw9oAA+JgZlFVi9NKtle9iOJ
C+5xidiNjVgvDCzSHmt6F6kUNfOIX0kW8X7Q3DffKMPt7IYId022E1EAknY6jwT87GNWG/T+8GYc
ntVrZ8aG3qptXufsecH+FtOsnXDsFlkcM0pMnI+JqI6N24gX0q9OhbI9DOb5L/5HsSnmmLDPWjw7
UEzXeZgRGxn6/+z2F+VldcfD80Ag8gGv4q1rIDjOSUzaRkb4kOtm2zJAMkRTuCl4Pq8sRGbbgkVX
Q1wHoNLo2XP9B8cqEOVJDuQ8kseqVECjBGGQUpnPKvyaqsC8E5Zpbj22oX7w12cJrTPSe/LCkqMJ
ynWdFf18cKzl5LEdc3y2ShIIcBxS8QV1hR2yFaH+rx+TQuPiJGC3sU0yRqgk9XgLmMBo44YcR2za
IFCL99JI3k3KwCJp3LPv4gfns/Z3c6t2mf3JfHDeysCEcFFI6zRn0VszQm2NaNd5Vfk+wLZwCMhj
LTrKre+ZWPmj95z+dO+nYCviaAICnmLC5cQDmI/oKnW8PxamD77Hsgqtn7EioSwjt4AhyLZVzdqb
0ouRk35TWbzUkqZYATqCFpRiyMPkQs8wADhXnONpmB+IA+EwC5Au6KiO3CRvuA8hU/ZY8VhOtb79
EwkuKdLU2fc0j8x/waraprNzWhoP4z3W0SCuDgmpSAvx0QDSrl4tRnGOCF9APF49Ikp8DkSbwE8D
ZZApmn+GT4hEqwNJrD481VihI0kRSuXBBEDUOzNYbjyRhiPoGnJNCO7mh8TwngS5J9KcOQ3oveCK
BhBRM9oQVKD0s2ZfY37onMPQ5nplZ5xsy4q2lcv9b8zRwmOuT3cWYQ0j/0bN2R1slXsTPtAO/dSw
GslsmcBT6Febh+C7lHi08NbRJVBHCvXthRlqSOWsFsoCFdsXV2HaMXVEjEG0LNDGceVEDbDPHjGf
YHlZei7bJ/IdkoCMqCDmJblStxiQcfVW1lvlk3LYzrcBsCnHRQOTeFlWWcfXknZgCmIdbcOKYV/p
sBuaamNN9DhvQqpXeiLoVgzzdUROp8NyhI7NaQTjWY1SIk8ndDzGbtlwmueeE1wQumPn8laQwgNl
nN9WB/OMMPhsHdXDTD08uKT3uDrGZzGIMghJ9mHrDoOYPnfXkPqT6/gfK/0uDeKAYju4MaM403fo
WHg0YGP1yuPqgBbsj0ITdgrZQjBoWFkR6KdDh8yEHTAg+o4wojB22G0vZ+f/mCIdWBTo6CJVwLWY
iDIiYRI7kCAvQAcdjSQeLRaqQy6tk9JhSI6ORSp0QFIwF/uBxCSaBKaO2h416jglk4cC2iVM30yb
GHIcTJKXKDT/5SQxJR0CqiBr35QOafIHeHEgaxcd30S6sxapTg9DS9nsYCLRUU/Ee1vrXsc/CR0E
ZZEI5YMGsUiIMkmKwttMiaXDo2xSpISOk6o8fsuWVlDN1SPTIbUxdfhUgOZZ/OA9prPV4VSJSN87
HVc1L9y6NIsYdfDNDCJ86Aor2AZ1O6+izHjx0FsCmgcvp6OwejKxat95aXRIVvU468isUodngev2
QR6B5SdXSy3RW59FcIQA2cU6ektBWY0cS2J4Q91nLo5NJxocBh3Z5Tf92W4kJ2OcIy0m18v9P+CL
pC/Ajyc73owdRhGho8BGJ0KFnjM80TFhTB/+j/QA7+3iWyVKLCBTzB/yZwRGa3vIcQWCWNLhYx4p
ZHauY2sEenc//EwMaqOYxLKY5DKHAV/pwy0k0cyzQKe8+mX0YSTI7XTOJV36XLDzZEj0io4pQZGO
fi7jElqr8jUYGDfSNwH3Uku5bqOvcQF1VMLMBvrirypFfkv21yAx3ZpN/D5jFfsf7AcswpY1+yDL
crcjQW4tMlWxkDrJFvk+RABCvE22cpx6HxvWGYAx0aR+eKYlBKvbWq/5WL/hjHwbTZiYlvryGu8x
hGLd+NQYs/6XDZ3tItWL8BDxsF8/xS2qM5vQjjpsCHlaGAxzG3Pa4gpDgS5/QoLtojZ/jJGlJk06
sdPgPZgZoeU4nQYSFVOdjuemLLUB/w2AaZaQyZ1q0W1Ia6AoZaWO+EOsLbPn0KMnLAngY9v0lECu
8jLyMRlXHGhTqSgJ7TMNynAMCQhY/IdQ5/ox7rkPDJsM1+oYu+LbARk6ix8cymrVJ/lTqRMC4YLs
SiIDA50dOMASGXWaYOfO9ynxghgnwaV6zHjmyD66OoOws0gjHB98LbDJB34p8tzp7Vv7n2+S2QE6
JPHJIPWd9FUa7VuwkHVIiFD+VdrYjWedhBi33kZUw7uNg2odOSw6YC/XHETk6Mn0pQKb0+pkxT4N
cEp053mmaEjI/aoIzYCgB0AHHhK/ZpIGNATwglwaYatR0EHm76ZuPkNOzwiFf2oux464x4rYR5v4
R8LFgF0RCBnrZEjzFOucSPavKFmIjlSCbWHbnYghQ4XOFxymSNCN71xnTkIyZWNEDKX17lEUN4Az
yPZ+EzqrMjfp5sfWOw7B/KRM/xJ6hb2ROtDULiwXldc5icQxLepbueSnka4kMp9cVIbsvi5jIOmq
471vNd+gNm8uYo6JATnxmkxmX+uBZZ8/TXsaH2tur64XnmVoP/vVeE1U9sWAqCW003OCf62l7qGS
wyhCGJh3twUPL7/uEK1G/F8lAaANQaA+gaAigNFZxNhM6Zn/QVtbG1Z5RVFCEVn5b6xN79FgPgbE
jHbEjaYE/4w6fzQU2CMZxr/4RJMOOqMU2bK3ijiVQMz1XoxV/MI9A5RW/2Gmc04znXh6oDx6QcRK
BEPFkx6WE/MSQc6fEoelSH8XolMlEapD+gdb8H6wSFZNdcbqTNiqQVI4kF6WvByY0E2gQShk49kx
lVSN3cges5s+GycH+Kx/5XHMNgvdft+lx1JZ4MUL47lMbQJZ/gx3BpCjdmVl7pV5mWMNKutT5P81
1oW0Kf6VC6zX4DOlLeGbJgyIRdhabwiKmgzfMeRitEKZrZ27drL/ty9/JbLZ2S2MvEAn2U4Kz2+T
wI/1GVQJuhlKBn6s84GgFtkyz43Q5orVLdmss3LRJTAPifm8iNFllcUcwMzuak6jVVNxESEVgbyH
0J/xz2foCearofoxVXKKCeoNp5egAOkYN+zT58E9Vr13iwJOCGBvWF70CDKa6hspv5azK5Pww8vE
NpCgMqtk+XUUoO3eXe66tHydE/+nI1utTRd21MBEgbQJLseCk7KR26xkcUtEHZEjQGobY/piMxKu
Op2awqiAboS+wxXRU5H6xxGU7zA3V/Kun2a7+UoxgEOap+5S4g8q2rUMIaawB1rh2OqqHosIxh0e
Qt4l6QVIiX9dn6xjmcq1qmD4Vr0R47uprg5IsTmDdJh3w7YAD71t+pztILyP0m7PSlhckRRZKNUz
xJJuuMZ22qwpdhsQEsWfzvWwS+ZFrXex0xR/xzIT/9jIaz8lEyZ8r10Xffbn4s8M0hfyR34aRLml
m/3ro4Wc2GQ3mg1TG3+ii1U/8Hsh4RMUVxGWYS9Iz1FvbWsHA5N9MKy3gDFuaC37ppTHUPlHNxru
rCVBskkAn58zxIYrsDdk/RqV8iKmiHGlDw6thnDNgh5JkU3lmqlrFpK50OGpWwUTd5JjBogR8/3g
S4hDel9fhWze01ew4c/0So8OP7Yg7h7FCDgknRChNnpH5PkAApLlaUicFzJZDtbyPKKJRn5/wZh7
KyU1ZVjav2qYXvCz4J8yMFHVU/A4GtckXC5eK874Rfy1/inCWzflcgq96aMnYWjtdwyMUYleTam2
bQ0uxTWhuy10cShmob43HUq9wmPQAKsE/WIBNJmX4NEQhT8RG9vjFDVcO6zI0w4+GRBH6AgsL/rC
vQROWKxr0eW70XXvI4vHDsG9O6tWT7CwG2635TmyvU+4sjAX+MbZ53F9+2OzoqO9d4cgwA4GCWQO
wIeDVSUkuWbGYW48hkDrKuh++g4SXJr0h6SbXkKpnznINQnTLZ7HpD66udJ3Ki4X38jPxHRvHdGe
S5XsYHmiuJKkwcRZwDVYZT+hWz2lbbaBU4bwMyKwKwJYQHASdePy0nXvUZadqrp/Ygr12jgNGrG6
/iDompJvBj2cew94yt4qcXXM9JexDaiX7y6YPqsqOFNEnTuSQewQdXbZ5mdniO/zNge2i6Pbm0B1
yb6gXOd8j4AXxhScqzxcrgym7wIGD6t6KP5RDneEXaO4pzsnzBGIhqneij4eOPoZqjQG+KrkPfBi
GH+t8dT3fCJTXMr15MX1to92jp8gDInGu5L5kJLjfuJwQmPx2ArOLjXNfMALlIism55dkDLEVVm7
wO5eEhij/BGAXLIvGOzQjlpzZzO9To/+Mvzotzc14nnup18LIgFbPNheunDre0oPdEXSSUgyyLtm
J9sPVEjQ+mwOIamwt5gm9y+DedTti3EMy2MdsDxGPIA5nmRF0WJvENqlZBSA0Uy0Yy4O6DuT4dwx
Y+U5+E51EoWGzU0gZFJ/ehYh2vfQwQ7AyDbcmX1m7b38uYIhv5o06qT3sYYk+f3guD45RevEDLm/
ZY8eZLraBglddQpKJbwJHH0EOSa3bqi/hoDxqd8xLcDLj2qo3rS6S4tcb5Vys66M9zxVqF7hO6zd
hLhqmT9Ixv2Z3z+ipvWI3dohkIi25h16o+Q4dQPdfTIGazPnE3baBfBiRG63ZXTeVrghqa0osbaU
D607ldtxjL+mAcMa0yNjk9gNRCDgsNuAHWLYsilgAB1x2/DeG6pHsxlPGR9uRGAQU5b4HOUYTJfc
J38pNM9N7HIHVEa1w++o52EcFU12Q8F0zW3UbAQroEo1R3+zjN6wttzg0SGVc+X409mO4AmZ5tqq
4hOpuPPaJAJkxxqUIQFjEswDCGGC4s+reua4DrFeufcG6gCFiMG52hJymliuvS+r8uzzRxNqHQod
9Zc4wVX/b7F4+i8RqwZR68Slme4QPnilNSPSPhdBlKPbC2+cKxd6EjrUkNVchxrRnvyPwqI4dMOm
3wygbywFOuH/nFShCxsbu4XT3TnRss9sFv02+bEqRU1s84xvG/8os/me7c/d2JlvLl1a4g0kLjK6
yX/mhm1z3yTlRuH5p9lmokWmUs4ufSqtaTXafAve5CRbn8MgH5vvMsawYoP0j90fUdp3tFTfPiPz
osmeCIgGnZQgkBHeWzOdaoOdem0t5z4Pzlky7Oy4eNQvi077q1a0bqW6YjJDHQU2fyz5fkY2H14L
18/aj0tfst+s8k09u9+iYlLVFF91eocOr1i7klLNhhyphAsbYWVL+89Ykucgbb8jwUYtY++LXlS/
R2nYvykJJqzKHhsG2AeVPQcue1YmTIfUG1jfAeK1TfRXtpPjkEvV1WC6ji+BNPs4XghGZhpiPmdM
YEUzPyWAtewWvltlb4o6ZAJj4RpsE4ynrVJsDO3zMjkPLYq7zqq/uIWBLsFUHAHEqOEqAgFRu/ln
l7rKkujl+2m5TEyUoKxlzfAIwgk1BJfDiB+E43XYOLbEehW2942o/8Yami3xTiOS+4qlA9EnxW6x
qgEB1fyBweKLTeRW9RaItHpnAGaKGAhIxfig4WgtLdxT/Zv+f2lLYITxoSMFj3MapXYvNnW8cP0t
M85KpwO5GK3ANMLNtYx/gm0rku9gX3duB82bbZ/pplxGgDXYWt0qkA2o8cELMRK2xL3+HaS8eCb9
bi3fugBd0Fz0gE6HFygR1AQpi6Mm/abyxGxbuHjlJKyJqCQ/Luwh8BbejQ7lqy39m11z+FHamfS/
hNoYxNKK5GqW4V1G/VFz3KN59g5BCIO9NnmSyoiEzQW1qf6co37yVwXxKrQU5TlO7BtZUOc0JPyO
b9bBsmpY8r4HiFFME41EnD3q32jwAf6NyWlIlu/eXvax90xI7Zn1z1eX+f9Q/UNyMi4gp0hQOA6h
8d7N360pr8pw37qQbbvXgphP4MaBPusY9K9IYUXGFKHB7uN3NwJc5bl4zGM/5/3lN18jB9kJfWRd
RIqRgPyCHg91/mpmVjNbiF46Ryfg0BMJ8qqA1PsXyIm73vH3TvwZBLgK6vnssRMM9TWdGNXrJMHB
qWS7BP6DZeEGz7qjt0R3Q9RfRtqJmDLKN7sr+5ZjowqUe+x9gumevfp/5J3ZjtxKlmV/pZDvvEWj
cSxU5YM7fY5ZMSleiJBL4jzTOH19L1PdRiszC9lVj40GroArKRRBdyfNjp2z99oCH1ze08lMRPc8
MVMaaN4PSf0Quym7Z8oOq4/qqUzAU7kU2yu+yoS6qWyNGzGjS6lHeuaIFO5LfvWtRdiKZ95UPhPW
nHNmSA7uQzOIc7Fmb6NOnTccfJIQYdMJERKTLc7t5a1DqsUmQA/Ptg3oa6yad1a005w/rf3EnDv7
OqHesfmox9amw+PgL3v0kUciFnq2IFrNzn0zItn2/LlFVzyheJgnZCLua9bWnw0FOzxilzUPpq9J
OpfFRBk6nosFCIUjDvCfuK6+mRVz57brynD5liIq2cbpeDVRGRUY0IOCFlZUH6xogB4VJGaYWu1b
SdtSOZLupoeWPaM/uzcU1njm7PS7HPaYV2IWQOLFNKRFT5dRGtMWWTVhq057AfdGMizeKmwLlUVd
TWIbAdYm7nUpf2Qc0CPW6R3N75VMHOrLPMZjkoe2YTtbGP3mZmqIADFStDoSe8GEK6KS1eMKQ47l
pEHSstIiEewMdWcAvT6XEkkSaYfMntzukN/7Rhmf05qVBqgGQkcmn578BqaXRr00juaQy22mDwGJ
ZPqr0dUcul7qQBz/8i//+td//9fr/G/xj/pP+kb/13/n99e6QbIXJ8Pf/fav/7+SW4Qrf71Z//le
hZ/D57/8qAbqr7vP8sd//OX2sxg+IbX8+iONRPn19f8JbhH2H44mlgQ28hRL2D4QlulHP/BF9h/C
l0BTLF8ElpA+TJcK03XyH3+R7h+mb0mTdegXWiWAqNJTOem/cv7wTSJgAoFJx5PQW/7y6zP7+8/w
//z+b4gqmijzN+wWmp/gVIDE+LbnMGjmIn5nt6DFQ95NpBT3n1YqjYARwoZZSk9ujLO2d3ZP0e9f
iQc4sYvTPHwrkqslHx2zp/9G+VmRLamyg1Z88PggxaM/iDKmM1+LOr+sfnKqR29rn+foBWvMhhVE
PK5odHz1SU3Z8FgpwsZ+muSRPFSYqugP1mdoSg5NNGdrcmUBdj3yerybwHzKyvs1ul/q7zCKWIb2
GQ1xOghmeVkhay1wIKDY+pg/xMvcH93gwXbD2aOQDTTWEYUyyaMZ/cMulQfbj3duyimhBB9IMYca
VgKwgptS4pPBoufIh4aJBjk5G0pi3U3AMLTs9dsDlZ7ZIs14WoREPR8jErqrMj+k+AwdZlNTjA5Y
3hKchciko6B79/Nv29aEfMz77LKl14BWDLwPObnTMaCQDioyUihKR1JJvFvTxcdssS7hZ/a9iEMB
Itjpi19kocN1z9G0nyzvwnQcjaOFmC/ej2l+EE0M3z+5xMDoJNRBxmNipjFtT7z89VQBPx1jzS9M
9gq7CVNp4kTo9Y4tWZlX1d7EyErwf4yONrgAJigpjDauRAON2hdCumIi2vYIrrDPznFOZEOHxk9s
DOcVxOvWSh+n7M3Jtw38QWcHtHjj+y9qebWOGZLd9KPGoNp/enSibL8luFFsJJtxUb92aCQscgEG
0qqsVwfhby1euaZKMoKt6Va2r/oqU7AdC3oGTY+vY7qn1Mjov6J63rf4H7RgeC3GXcfyOKTiQKoV
WZcf3FWdQ9JFnYUp0mOLG1WnfAMb6MiQt2e6FwOiXT6o9qr/JHAIqJ1JmEe6BkEWNdZ1pCuTgNGe
MBC2xrcSI+Q0v1aclo1MO/ltPr1z2a8MQRlhclkFH0uvMq2fA8eK7DGdduj1OIkYIfYX+g6kCJVH
u2Y83H3U/Ws/XAV6X7seNh25mB231wS7YQ1IIufHmOYcuqhZK2TxVS12qPHc/mDQxjDGr/OAej8z
GPth3TW/Dv1ZdHwoKzcPd+6aEtA+o0zquWtjh/PmyrNebmP3tcHuYQakL/BJKESdVUZAbnNVA+xt
pl/ETOX+KeheczJiPVLeOu6BokRINgPB113/9jDKOWwpsECI6aIoHJgI/IJFkDVpMSxiUwo7Z8YV
PYc1ElT9nmHE2erfp4R8V/LacLFYRHCHmTetQRQPYMlCR0zRGVgWVpSZv0cZZut7xXvAs7hVWjgM
MD05G4xSjPE2ya6/LeL/BW7KY2n+x7XRMS2abUgLTU+vnb9xraRHGA7nCkauxc++7sL1PtCWbKKz
coIJogjQi/Nalppto18Zk87C4lEjd8bHF1RumxVknQbAm+I0LYcsRPk4u81+lGKvaL40QE4yMw/J
Y9smTX7w5wdGQw2dyaHTtz9GCpO4SsyFxXLVD9k8/3oG+vrRNB8ij+MA57eF0Yc9UfIl14IHyDdf
bQ8zjdwGulhKeRPVa7T05GMwIDKvdva13Ef8NNc9tyVd3O7atY86/8IgZZOzNkpkCIwo2EixdF0Q
Bk8IElErHP75uyv+y53nt3cXcNnv767y6O/VNu/uWrxohyTVUyljbv8s9DLElPgzhvanhHmf3S3M
Kxcb+F53Q/t598+vhC3zHz9nW1qu73i2BSnN/NsrqUbD8Kc+53MmjXXeA3OS3O10UWzzxBvnBCTP
bIGp4GYOhhC2bNs/kBPHBIxKd1fX6PgOmCVydejNC1Nkhv5W85jX9xzIuvbaMNwyTkbKf29SHgBk
bUz32JgMwdT9P38perf+ncTGbh6YWHJYM3k1vqVf6e93bCZ90/TxBpWUgcE3NZBfZ7pE19zUotv+
85+lUWv/+LOk60kAcLYI/u7z60SBbH8uCZO29yYDlwiY4F6pgzNv/G8ov/8vP03q7/c3P09Q+Jsu
tZLp2kDw9NP622ubfHM2rIjen15v1sw6eRGPVZIf8kacZosnUCz7fL5azCDhcwTsGZMR7Iz5FaL5
lrxBTiEkxfviTowtyaMYBIwE2Ym61at81TPuWfPXGBLnbDTfYvvN5NiWJi/glw8VD/mUDt8dg7l3
8tylA6ourI29BXoJnjfpp/oqiiJ76P3pdgoQeVVXb3ZCuew7n8Vi5oyKp/qzXeNdq65TguvRPpls
rrqMMGiZa8EKB7C8v/Af2ytDtWg3YZgv5QmgLi5Nspr1xBkzdscRr1MxbdgHOT5Fsjz0xtfSFieU
NMeBZ35pr9nanq3iyBK65U5BzY8G0XvADUbM+xTqnTflsvX2YHnsZYh6JgQdeufTrzaeni3ySaJX
mnBMGgC52PAJ2E9Y8nTVYPJvDP1wwPUtHDp0LPRd1J3VNy8Lc6jcGTFZ4/I2Dhy0CG8ZUDTMyQHR
JGcjglMVSkbj+6EY3vr2YVixtDT7jBZWBSG8YZOIqXuQtXUjD2LfblRbEQFHg339YecPyF3oNhJB
jBdsQtAs8g/9uvSGUtZvK+0RD/gN0mIEUiapecrgQxVffbfFlNNvWva8JUUHRcE2Qi0DMoBpjeih
nZ2bm8E/o8rEzMc3oyefOAgjGWHKX9ukmuFNDfGJKNI3p+2OQk639XTKFrqVMj0lUHgX28Ao0G7p
x3JtoVIfckSGU4M/RfcDe3bHLONceWAS+sNcH5FkkfSXoyVZ9vVUHLIaeC5qbFN7/RXGpZvVQ3jL
tjKyadoW352Whe/ijB0pVc9sl6l7+2tf3vkrUaKEWyXOpqKAjVyS/uJdU/9QvIqIapN+a9zXR71d
S/D6ujxq8vxgVN1x4qHRO5JTXtHMmWvxumbFFifCYSEYObJvEJW16MyVHk853ItZ/JxXsKVgFWkS
ShxDE4yfC7yWub4hjNeFFnnVP41ivmnyJBydEZMetQF+57G/Tv43/CZ6CsTQ4cbzb/Aeb1PKWv+b
pPdXieeKDo7+CT41NTd+zcXN4zkoIfUs+l7u0ACNDL4xHYQL5/fJ4x/3Z70OjJN1iJnTIPA+qAzn
Rjvh333TpYjZ0KSEEc5TmQIoWnHJNWx5sv3CHbBp6qMh2Zo3jHM3MdthY1FrJJj3a+uUBA8ePHy9
Xnik+1AW1fjL9G6lHBECnqFnfuxQT5aMSuQQ/6pvO26XRVfV83NJBjiHCK+Vv84YHUFCnnXNmaDq
q6gwIzbjNQIdjosbgPKj6q8LRdTEgNfa+/wYmyo8CRI6a3DAvGSXMAntV47986+i2CUVIV8IjSs3
tnrGbhtWCFyT5lr1b03eHKEnQQM5WlWG50ojzsSJefVDn1EN6LQiI1x1j4yMaiF5uIoDcJ2wTyBf
9gSAOF98NBupAtR4t8+QK+q/1SeLPsENh7C503RraBywCvVCNTPR+3Ww4G7QR4eAXTTgRrNdClio
xnZvbGzrkVEGczpjU0Nficj+eA8KHsLhMZ23eMIY2n3T77lsWg5Z165i3afODKZxN04U2TnCW05U
ShT35ELsAMqxGSEfbB0Aenge8oOi49TGJedMTixC7cyov8+7GPaZvgk+IvWBUZUqHbsoT333UUTp
duxq3IHlkY91M4PPyl5E9TNl1KfRFY5bhJNawoZrMJGFF4Q80jMduH2TDg9adYSy0jVIzYGaexv9
awYUbwz2YZa3igqyTui3KSgs9Kybiv4bM0Am3REjR9NwtlaWA85fw2CGZW0ee/HY5ucI61LxHKhL
QYuZOQ1pedFH6lzTlGy554GKWH/WEE8PdEa1EsL++b8vtqavHgxPwnjIpyLEQLtNPQM7EvNsjpOY
Glo0P9NEyPy8HGxi3yXdsQiovlyQzeC7dIx9qzddAMKEQOY3sYb8YO1pW9j8054qgx4YOhHmNG8I
TDqRga3JN2YPPyv5NvLWpi++emZl1ZlaiqgkGh8Hl0X4R+IwCswvZkz70CGU94JVhZNUSTbwSy2f
5+zTYHlmB4h4fDisDjc53XcHYkaHm6P1bqriuZ138UCWc5iOR5jeuTgH6x1sN+JYeBW6CNIf2ape
vd1QwyXzCLbH0kUmIybxG6AwC3HiaEC86TOAE6v78bm1J6qSTQ/LTexvauVsMkOcq4nObHcSUu0s
1M5wCO5XusArnDlaOxtLmIfAVHs0Xdt0QaWOD79TdH7pdzDeQ3HIK2jjfSKD5zwuQxGMIMm4o1Jj
Z4OY71n+4A7dB1kJp+UD7UkxJFujT87g/2tU55mBTQkxEBuC1xV70TEN4xNpwly8oScyZLrNO30D
ASSfBrJNsKGzSFblZTZ6Fhi00rTuQdduSb2K1jeHNqdl09x2NjwH9vgVUN7SEEtMymy8HV3cXynm
OLB0FhCGfCRzDFGBi+sa3OIGgftOoQen40oycbRdF4vyAKAS3Kc1sB9Rh+8t+vnYadhKb5D8dWNN
Nwn2jRvvIoPdgajYFjfMVI97j8FhQt1o0yL3gpGqgT9D0iKKL/oHdxxFW/SeSdmDyyl2eKa3xvSs
wP3SAzGL916WJ3qzFV3wlHkawV8/xfpe1kcpSekCn6pKSo9njI5by/oprXFTIfKSmDGKZeADT9mG
fuobxWJtEtHPeXqepGa3wjEBt+L1B7MlLtr9uWJY0G9JwzrXzc5W/z9T7d3RdSVG3p8u6vAF2r9K
PyoQejactC5hCo2QphAf1eJso5h7gujggOKoHKNdRqvBFnyZ1BezhjCidh0C3AwJ96yjgxVuORxz
FUOtibTVDsmyZTU7OAy/vr6gXWPwHmVMcW2eNm/Y+VqCvTBbNG1KU267JN0x/eEBQLyWIbXP7eM0
cqF5EWbM61JWO4PVIZkcjl0fi4I+RfWoFwkDYUMhblp0PAgMEBqwvOM7sjkSzt78WHJ211+GpWib
QkcZBtT/Ovi1MnYK2h/qHgZVyQF51pPdw/x0q49lZaGPKI2HvdP+XJzptqcrldI8QG+0922LJYDN
YrFuAmZCTGn0aV/6854aBR0Cj0S+wz/9qwNe6fklelTQXZeSZrgCgSvG2yDJXseYeWy2x6F4UV18
WlPzA10bq/q0y5Ys1P2OwVHEOfTnfn1ymff5bGdjTMeJ/l5qv/ZlxgyPSpS2IYOfjUmdN9SPccNX
2IxJm+govYT5Hy5zlEn9PO9126cC71Oym0syaAtj3U24t9ZUAWX97BweeUU5TmY1GfZsOvS8MLlx
K7ukIEGF9o4O6pdfPUhYbHnVMZClA0KVlkpxqIaQWDEmUDyOWbQZIL22F8k9vUzXTO+n5H7zGSTf
+9k8kbDHTjntcvo+vWveuOPrunZ3OsNF1+wk6G2+r961j62NSZdQF1lksB+HlVzwvrg3pu5ukv1p
HVrYhNmrZNSkcOWVVfr063T3Pxou/DeI7/+t+cP/a1h4S1i/HYX/YbjwpajHH9XfcuF//ZM/5wvu
HzTvXZeATd8xmRjQEvhzviD/kL403QCYj+k6NiOMP8cLtvuH73kkMrrCNgUneC7gz/GC7fxhW8L1
TdsxbYYWjvyfjBeE4/1dl4BWBO0Ixh5cHMMFP+Aqfj+1B7Mjsr7C0pOTGsyEjbhfU0R77Zja29SM
SbFAgKWKoP00MqBGikgC4NCBnsoZZxMxRzyXTiYHOJdW/RdcmdERNDKMnDtvgs9nD2LPpJHUVg01
0BFUXlJ9dqyOaSGY+zPm2lYGAg0SYwkBHsk3UYZxLDoUD0U5t5u+qjmT0pxjwA73GcGzSpzlUqX4
oonnKiMUDp4S2XaU1G5Vgow2zUz7Mq16hY74Mxfig903fTg7XnuqiAgGM602fgUeXFVIDBhV3rue
Sb0j8V6JEd7ukiNKiyRLeooyz5FU5IC3opasHir1ne0V8INQZiEMZMQxVFQmkgBThvlI1IhGsYtd
PA7HNHF+MGEsQRHTsupZlhfW2q0xlhmZ90yrJ/bfdpJHtLDprl1r9MmytXfShdvc5U67r1BkQe1B
WNLD+ooR64lml+QMiv2YClZV7XuPxmxtlLEZ8Dpjk47ALKmWqKKOWNGGDbDCd22t912DKL+UA31D
yWexiuwYeOjuonhiVyBca8rpaxYJEofcWJGkNG7NhkqQ/ZCMtEYnjlk6KHy1UVi7DuVsWfkpx2Wk
iJNLgQGPuWJz7HeyqN2dOzvvbQY/UjBdbUHti7H7OpjpiiG/fUZQNm1UTnU1TcYPy4jfjIHk0ilh
AAstOHScNrR06g4GDEYVef/c1cF+yvxVI5k5+A49bwVjFL/HM+/Pmo1Emgd4vOogaR70AIVg3BQy
jGPcwOAfvE1VlEdeYkGRx8llGLSadxjrfSNfhaPx4jSXzCXmkpfujaDSZkR9bbqSsYa/bCeBqbOW
WXdKugFpAaZKG6bDtq1qZGoOgVIT4sEGqikS6HrGqpClrrkTg3/rCd6/BX87ZRyd3zR6H5qJajub
vctaeD2PFOTo1jZXIkLfoDBvwaeHfoAAhM7AC5Sm20KMAVXQqtlKAXfFPGyDBnwjeLTNmHgH6HHO
U4V9ZV8qQIcAS4Cf0qpeaWgbfDL1Qg6iixw3hvbp2Plu1FY17kWCF8TqhbDOct6l5UOJuT4n4Be5
/V+NMr9HF4beskTns+pR20gvRIF+2C+zhVZ14ARWVdztRnnGsw+1BXMjydE74eBzBEm5HfzyJUVk
A6G63Qy1o8lIGL3joT5aAif+kPVERbfFwapYScRQBQcE2hTk3PCWX331xxhK/Dqb5MnATrIlt27D
jDCa5m062KDbytUhNHy2iOsEULIg/fYsce0WkWyZ3zZbxAyYwQjOKuDMgo0IhUdJaY8WMXPBo8+3
3eZi5EHByZtbZNjPOefHMVvnTT8a5zRdsQSm+GlEIEDd1YC7HAaZkY9ACJ163wornC3uR7tDA9R4
GcDiZLsgEKd8qtGzxXBXxXVikT8MbncETYh4zeEZVIsCh9BS+2U8tQ48pNboJNpam+d78tAIuv5j
Y+REqRUkGlTCvEDjeLcTjoxLNZJSRITfNHGKjjDN5QHNBcXt3TdMctdT3PsezzNvTO5h8B+X4gSt
J8AqwYHIHEoOvp4F6pfOZZWBnSloWzYZPnZvARyX2xHmjpp4Ar/8Pptlz3hn6Q4tEG+/bHBFdY2k
6AN3HksOM0uPfjfj7u49Bry91rB1kfHoxenbUKNQsapD7vfXYTXe65TazxtYeUrjguzYfIorgSa8
Wo9raV6zAHJBDK5RL5VNimSJEQvIKkgjkE2x4DPzGr+sJa2zVCQRtIrhkuWw2iv/mxrd4kCcABlH
S3qMoze3W4Z9AdmyScYO6n28HySX5yC5h6Nh+vAjGGUbWfpNjv332JfzRkYMz4Ha0zEZt9G5NeLQ
EsWjWqUi212iUwVHwawGho09ax3Lmj50HC19WsMm7wRP6rPnT5KOE64p2Jf9lyHildigQeMs/x6w
Tm+GtY7DrnNQh4/sQPZ0cKtrhc0UxdB4YxgRq1iQHwqjfyu5hbq6BwZlYRyamuYrWTUjDWfU2/nI
NKpgzyML1kYizQPYmVFzBJ5vSzAm0Ja+6+9hLU9xb58CQdu9MQdrTyhWc0c+B8oC5tKtrEDNuc0j
MXTZUxIv6QU8EcLwQDx4ojt4UF1QucU2jFM8HWqJn0uFwyGbbV6K6P2wjwI821b9nGNxHMiC3644
KAHQMQAojQMdngpgGatWazl+mJsCjXpO9B6OYxNVzEMSZkLl50LBObPH4h7ADHK7pCSYPnqlSDgM
XpDRgDWRr9JTLCcLaFSqdd+r8chTyrG5u1OihwIOiseYePaj4aYRJYEXI3xTTYltEUIZjXsBi0Fz
Oun2cVVf2hwykkMK+6ZYRwezlvxisxqEs2s8+YxQNhWpFqU7oqsO8wN9oGVr2fUnPAvsbhFl+uq6
5hZZIlHX5JRDiew3VRPfLcV0dIVkZp0vX5Iiey/RPdkJvThoG3dAwCWqY5nRL1gxARY4cE2fx08x
w3ZqznB1Xjs7sIJEIka4DEWusDzml2EBXwAMcteL2CVLhaV5ifj5IHaVTWO4XZbbqimghfxirIyX
aBq31Qj8J7NifULyLv2qhovKRmApoGgUaoqC+DOb+NdDVrDWtz4iY2gfU+j2EO3SghNi0bXapDd9
HSSGDNNFWDwVHhrzeEHZRscYxQOaWOBluIiJL049xpMA8RiFr8i6/OzoKnW0Ah7mPpVX6EeUY4Cn
rVj4h9EaHleOr7XXP4uSxi6DQHqtJIQ7JDMYgz8xoO5RbWD4hEes8W3oKJqMzq9s/NBraJNZDA8G
P6j2ZP0B8rWxGJB7DmAWLHWc0l3JpiL4GkFAsQgRlDSs4BUVrRsuK9zwMRjkefFIO0Awh9qRUK9l
7pK9MePfm1eCS5wV2nB0M+Lv2aVevwBRzt4mNYiXqnBY/fzgw8kLbIIWAFghIS3bdvdAuoGzX0fY
7tjT4G70DmxBoB3dnPQsh57EN5y3O2sQyylw8x+NJOArL1H/RVbLnEYGIbkUHWOJAdmJlPHRXiOo
2FWwJ+xVd3D6DeIlFTa2hdmcobXVHQdiVaB42Q3V+8ZPAD5Xg/cE5eHJ8eLnJVnnuw4rOONNi350
jnbfNmlDYEYD5UmZthrcRk69NTCdmKN/9PrcOGZEOx36CXaek+oee4OY0PLXI/8SIXBZcQmo8eEe
roiqgfMClAOgu+7IdKM0R2JMiQl0zEhEuOZUv1mKWcWMq2s9ZD4sPUykbYoblMAderU50j8L+T7H
ckgR7mD8ZBTJlCO4tmRZME1YbsB4iLDzpkejoxY3V0gkdkZN2fj+IWOyc6OsGLZv4K1hRo/NUml1
LPlKuArokUdsIzXfpYtFD2ELh4U7Qb8gECbA6Vl1O9R/NQ5mqsoebfm6SJyoowWITODq1dqbCrpG
wRyIzKEK3xpJVKL+kgZCbRNSLCnHSzAkLOdFFQU0cXVcW9uCen93MupAZ03eLTuNDgRmvrJs43ZY
bodmfUq9ocXNs4sgHG3awKXoMMEyEgUdF/SyjSl96sM2fomFknT4uRcgM9bekBAyi9MtAgyxaUj/
BsDiBjRG/ZMfI/63usC863gMnOBOMoE79eOEUHYMfuYluhogCm+tSwgnnisMoM+9YdiHIYVpoWi1
y4z+ESprd4PRxnk45AMlXqCJI2irPuSEobScyCta4+mTDMGb2J9xtq6Eb7KmPDrkVirFBmgwWKzT
YV+3fLABvKRdYzGdNWkWqzV7tpX5qlTqh9Nko1H377vchgKtMQkOZSJOUU0DQJiEHe8M8o6xuYP8
Ju4/FGLmasKQy/LaHlLlHMuEh1oACZsJuOmjZTmJmSwX560Ajg4xeboQ08vIaqTCK5NyTy3Bupcj
9BjN+qgam1ImhpDMEALyZxckN3I2Zr3IlcyF0R4X0SWSFImWj8TWJTgwzfCXgSvq0vKW/ID6AfL1
TrUez5Pk9Ns2WkTSUSjMwYtSK1wo89YaWd7Kgi706MfItqtivCWLldTjob3ze5dJWsuesFSk1s5S
IBReSUNKWgqYWs7foyRLkNW4mPwiwqwz/4glob8pnPzY8G9BIXHS7Qe44E5snUkR3LtBjBu7rQm8
7NSy60f04sFswpqh6WvMKKNBfFLeZ4xupjmrjl2ycs/ODSifoN4Bws1vcmM6EbEFSoNWk8ycx747
qaiynqX42rUp6mMZFJoc+sBAOEVb3lrHGcenn4/VUzJW4izABoNr/k6GdXAmxzNUyywYE81Q6teE
DiYt6EvajoTkMikbfIMx1sqInHjSaVcAgerdvCMuu94X7dSCA0VtBa30JisCgj2hx3PnpkfRMmWp
TUJrZs1JqefsKUitBrPC4mMg6NF3p6e5aW6SIvjiZXFBm936TKY8P80DqskMGpHbVyRz4kzCK5Yk
KEsyHIVbFvV8Iy0MTabA6uNVtN98QAvpXNzI1P4SZ5G/98sl2cg+YG3zOORawbowRCJTbqCgVt1w
iq1cPeQjmm3HTJJ9HHAa9Q6Lo2A8LR51eyvsSxMsu1rNMDDZcRgYmjT1WYH78QcWf4FNarpZYoBs
Ns96AVzsAv8ZLyznWKGeHGX0x2kZX4xpzU8VqZ94d4OLMx95C7yzkZgW4xJEgqlN5nqfDZC9wFYY
S41YTJoc7EAf7cZ++b6qpgtzMKKrpLCzGyiA5Rx9RuTrbg1CY6PO+AT7qFfSJw5CmprgXdjcAq+N
Tq7ZUaQU/n4EwMB34WlP6nRXyMkFW8ZQsrL962ReMfV2B0sm4Dt7kKTyyZS5haGYCAWL3OGG5aeV
HAUjVROrOu+GaS0PC679jUL6TlvEU0SVwGfvchhR3aLci4hgDeQUf7SWsl4ZZIHEL9nADoOqrD7M
S6B5lGnKGD3j+OQTcm/QJtv1clY6HuXJgc686RXbCp0ONpjKoeAsmf91nQK1mHF0d6gxOnO+WDEI
1ICrmSeL05U/NhdZTD/nagCiNOfOxUg4Y/UpiWh0faJ9XuBfxd3O9O+u7dpzsyRHh152AeumWfwf
hVdG+wRT15aIhvpkKT5Ux4wwrXT3fhWVZ645bBFfcPSF+2wN3bUM5scOvMswXv2SM3WH81oJEquT
eYu1jpXafldd9zLhLl/GaHqIJlCrehoBrGhbl3lE2jJkz6oVxyBC6h+La644BWeDQWAyvKzQ7lKg
mOMRJsj3jhMgW3um65F618rhPBHRCqBB3VkG/Zg1t2P2Gz21Jq4h19qsEgi3EeTQd5R5qmEzHD1h
7fvBeO/LId95J26gAB8LtrKkuyiO4PQNP6vE+irMMgnn0UNDm3vcCS6jXFBJ9PqxCzZB+lkaxcNs
WjBGkmIi6yONjxMV2Y2P+iZhAoZKAhyL1VTU8PPCyZuVIZgCanN7hkeHxpJ42pSRSOMAicRkIOrJ
O9Z9t3OAkXCkDNHTbjlDY+4IWlAzKtvPemAoIOQH+LDu33I/elshNoY4Ndv9ag7zoa70A86aZSzR
eCy1J5kP+qYb3Pu8TkjpmdK7PBdPHFcdvuc38PfErxsRqLr4NFvNORfzW1eHxPVuNXeaQv6TOirY
ElLOUd+uL2kw3VLgPNhzS1GrGKhaqNxS87VxgVHAHtOQYXs7uNEe5t3GTKsPT+AHog5CvUFUSeK/
N22LbsZmPhh0KJlibsFkHHlQJyx6hukC/qQD69BmWpvYpfzOzhViR3PObj1UdyDy8Ac2CBvXh9Zg
A4myAY41U42ip/Ax2Yk28HrRQHoIIU1rfloTtaI8fozt6X7xSOr1XxILw+96WmkZnXg3EMUCDBXF
TZmhoIEU+J43PFX52VN0OoSvv1uHzAI5LsHUSPo68HGMyXjttFOJhWIsSuUvpye3k+/+kt1Zpfzp
Ww4rC6GLOFd7J72z2/iLhYpkzpPHrtDiFz9/91LD3MaaIVwDhTXH1L+HZB8UO+XN64OrcqooIiW2
uGg/AKkmN05p/+TQ7+wLBoa0+wEBBW53hmD3adpEK+UDdy0PnJ7nU7zZUJc89+Kis8gD57siLSwh
7OuYuuqJcdDIMGcEymJmIDRkfxBObqMrmqOTJ1i4IOAfeDY543rDrWmjEXMq71HJVe2aJEIXzVh+
qoaXpMFXnuQEZs+NSRI6DtkRrQtCGcZbzVT/BI/97hvN/cjqfhvE1alb0ucaSfeUAibJx+bHavUd
N9piHPOxLTm0l6QPlulzQZhi5zkoZVv/0cmRU+Qwu8NKSKgJ3N8be+ChTAi1aRK86t2QfbouZ7Ro
fVkMRZ/dS7+g17a3yzkJJKxPgG/slXQH7SIiHSBW57k1PRBhNN5WmR2z4IWuahx6FS2VImr3JMJy
vHSaZmvECxSZ5uuiygt/Q7xnNE1h5qFtqtM5gXFmMrXT+U75MiyHps2eGoMB64QoAA0PXsKJ3+Hb
isOZjKtm1rmQwhCHps6excgbZqsbo5X1di0g2GTRvXQ4lTUVHUS/eah882tdKKScdMRkYwEz0Ydh
U6y7ceifOQExop5tTAu6zYVe8ThSp2MCpSUZBE1L93zdpbV4HPvue4FTNAwKcC+By7sxy+k7Yede
gtygWMnrzgu1j70McJdRPkAgre/8ABAo8yVir1HIZz2OdeG+9HysDKSR9U355DJReKExWGzx2Nbk
140ktqVbp0e5Zatpu4gBdpjxnJO/Ns4BAGZveA6y3WwwcGau2g4YrHPanJzxIAuR9fhIo/0cV2x1
funRjnHzvWErBDWtzalgmvbrBH+c5bwU6iuwiqsD7r91xy+R5yAJqsVbibdei9e1wg3Mo9PTuEjc
gtvL4rlODPlUNA56Grpjk49Ua6Q0TL2Z18wzkZrLsqEceIboRXfARcnS1A4za5vmbt+fSF1hwowa
QzWYeq0C9UkMrL9W5XkErHxbJJKeL89nx+SK+7hj3MEOUFpwdJXQXkLOByGzK+6NukcxoUgpBv+F
Mpg3gs57CHAH4mJnv5sK0EGBIG2Xs5uUc/xJC5vpT423ZcGJIVJ6CLBffi2udAsNVnG3vjOVdT+Z
VrbrrT7bUsQSGDrzypy4vp3/F3nnsSM5k2XpJ2LBqIzk1p2ky/DQKjdEZEYktSaN4unnYxUa091A
A13LwdSi1K8yPZzGa+ee8x0LQ4Gdkhfgazsi4Md2J7Emb5WrwvfcUvmxbnDu9N+eqnMYsZ6DANu+
u0wv/zL1/ltr3//VTvd/sRv+f23tq9uYswng/U+Zsrr6+lP/l1DZ9hf8a+nr/IPdrNxEE1tH/NNt
vNL/WvryR4QnHCF0i4Ug8t9/2vqa/wCE7+kuHXV0dkvBqvY/tr78If4fx8VhDX3FcfV/Z+tr2pth
/j9btQmv2dxFbZa/nrAMwX75Py99Z6vVE0Px3ZIe2x8aMkdVXk2H+hyaNrjB7kjspDdO+/ymffBA
DBAkMW5sUiBX7DD+SzUspPF1o7H7pQi0izgXTBSIHacOt4Xf/R4L6rro4PhJe+8xyoIlXx+b9+K9
12HlhwrHrhfCmQHeZL3iArrZ1/Ss558JeW5nbvZbVIVCrak62N5r7CC2n4w3GsokMU4OofyGmc/4
IoSK1ZJV4Dkm6QLD5y8XTgAzFZ7MDOjO3oARyNy6a27micUlY5v8SZ1dwiqWmYYdEyjWbqcAyeqX
6Hk+ttem3Tn3dkYkfyfvtROGHW18YMWWpE8kRbiMb+mLjSK/T7GfvTR/54t2R/a6dnwkY8TPF5Hs
xWsUKhDQ9GIf9MTHiQflw37287/0XbSUU3ONg+eCYTv1sS85bDr1c/pkvDlHRNS5OdrHJYcAf5r0
EDVg/JotwvrvDeUk5s5Lwuad/zQGH7Q+a5N++ZP0xd47tKf1oBw/esa73JWHNYCvKV8h0IMhwxEJ
o+5e3ne74hZ/ElF7YCamW2jvBAhBWCcFevRKjIvV5SVeLqW4bZRM8j20tJwnkJb31gczz4FXrt9f
xMtcHG1+V+4eje/Uv4zfyEHDY2/4Fvrscq//VYD2Vmxq4ure2/UN8xb/AwCCzK7eHb+c/EW3w8jc
M7YxbykImn713L2ro9B26WP+Y5bQjXzB75awe1nCzNhjxeee9rc6cN1dQmJvXR+u5zEUD5P3hfiF
8TTZc6eCyUB1eHRnFexad8kNyNs92zbD+9LORGz+wHflV8RvTkeeBxX9zX+d/2JH7sLKDnlzQgzd
JTAnT+N7cYiftU/5Z7nqgbyU4RzvYRToU2DYb2jI3G0zXvp/IJTASe91CDLHrAqArrbWW8Q3NwIr
CtAV/Tts7AerBIL9MGPvPm3Rq+cJrjQN8nnomeQZ31fkKu/FTWB8syhoXv99G8//t+f5dp7+z+f5
axV/ddV/Oc+3v+Bf57lh/MP1JPBWQ4BQJIn7f0088h+kz93tX7blYcvhj/yHi8f9h00Gyybwg63c
+y/nuf0Px+L0F6Zr0LfCgf5vnefC+W/ZG2FYnmnjJBL8t+1o/2+5ojjrs8yqCDUUClcOfQfNRRT2
B07uu7KhrRoe6KlAhx9deiOMoZyDuUU9S8eLVudzCBYbqTbKzxYSAIYHbj5qZCBuXfdBEIQNczGi
fN/aSod5F9P/zdiHUsVU28JAWyU5DCve6ESiDdyaTAikS4RdifRRD1TdkujA2Zq86SAI/N5xwFFD
jJ5UQ0vwwLxMC9EQZAXRlFZRHTZs2pm7Gu0pXnncaLSli5BNXLdYPDiLGnx83zq9XKdZBS0y1xuK
FOZfJ9TSpA0Sz/qV4hQ6RmbO6T4hKZcMltDCgZNXOYamVFPP6fwaWSMQXZJHSJavIOhYX1eBjspJ
ZTTQuJkAGS7+aiMXnjFDoRA2unZgYcMmrkL6SgnMppNzZSicLibbhqX/7UlPh1JPaGQAozB3i3PG
GZwc53H6dNfHTlPRdXLpbsCjiYhIi2PkbBbWvPos1unoJvkPt8gXc1o2FxLZ66LU4d5CgGf7rJXz
j+ugly98HPt8+CqJJPue7f2N9JoFIu/GuGaTZNGEmhviAN4SMlkc23twOURJbPG5yj8FbB824bC4
4a6da7YGq8ZPe6loVmN13+HX4c7iMZkmZ73pyfvgOgKSzd6dOAK28fGxKdKQEYgIgJ3Y+7rtdnU2
OKfZdU7plCqaRZGGcnfkZsHptpboA/Gm3c0JZKEtbIAs+Y5bCHQKfdKxtIEVuT2JjhivJbCGCMR6
TfSF696wTL+rzvxLUt8lcZC8kuL80KPPkUNc14o/mTloO56MIWDzE5DHwOyMVIwdxRsOBveEUI4a
lDVsvq1eUvQ+CDTqSb5xVXlNiRgPTf6StQUo7ZlLA9L9wZnNX4UG/g5ek06gF3q5xA+Wg1znMkv7
GfiHK2Bi3FRJwvbLWC5zpxil5vcUIs2pUt6N7eGP6+KpW+8Vlb8hrQMAxPDI7g18RPxETZ9t4Gtj
IVF1qoWTE/b5gzH+zubuO+lbgSkff7CF97N0IPoJYAOHRaq73Po0RGf4etmdG0E9ADsODFdYJGJ7
85IOXD9zyRgW6+9FHdPrMHOLX9wBMnvHenaBcJ6iLzTz9Nt1iwfDBfukZ5WvBhDQpUFeK2njg619
e1G7XmhQXvdrJzp/jNu3yqaZttQVPbTOqtFMVvtdOwu/Vqnhp5sJSzeW6ugkzl4vFYifgRsPksEW
tkXSZI/YDrxdF4+QEoYjwwdDjTnLoZt7iWGxcUX9bXv5M6VtbgguLKPMFyCVS/fMtLVxq4kXPGZu
dRYew5D5Bv0jPw2kqjmJjWDqqWaoSvE4zBW1NVkASJ8VBHtWDNVc2O3eFVtzxZtFRitoquqr0IrP
iRwRVGmuecnsfOWEG0CevzcLoibBAn7kjnUf2cSxEkqWvVxr/aQC+0frKAyUhE95+3oj4PjG2rRh
XwDR1mc62EhOAYPXjibsS5uLoJ7hfXQLH98gbFU6RncV3rH9qLbTrMHMpmNhWSuAi1MroflMJyvt
fpmYMlEWlibQsYN1hub4BLfwpkxg3POc3pRJkzR0DJd8pBpQsQdNI71FXWv8iYpbV6QfSwVTcU2J
QNile4iMeOWnWbPDxkbItaOhlkpdZ0EwtVa5E6jlYXCwBuTqNUeUCmn8pJjW/b1uwTEGeuqU6vY7
HfWgq5wHWxSfTqLhLcnbq9uys1OwEtIeD0ICJ/iAXOLuLXfbXRPXpFqMW78XOeEy5EXwOBpovDaF
F6zrdW1fKxxman6JR86AccJZ2JgsgRbIdYVGXQLNzU1qeLtOS1/Nsj3EFXEIl+IT0Drau15Uh4qH
NJ58FkYfyria+ohTycH8NzvEp50sHIbTVDlHbZDoTTb9wU45iV1Wuz/eOu0mA0FO6+/SQWE9dfrb
Op41wwYTjiFxw7oTBlW3ZkBeKiPiyJqBnX4h3+Xq7sVDzD50mPCpfWOCNdv0kLpQXhU9uLgoiaPw
ioiLh9rgXDBtVo6ebXzgGsB2otagcrlRadMmcVOfOw/1qV2UDEYT+lwptmoL+bw0+PBalwG0nS+8
Jz8sVgFsKL6x3dPl4n7iZ1cBRJNDY6COJRm5S8xH9LfzvaGgE9TGTPcEhSjsxosP6tmf3WyMfcJa
4LKrnq8jhUQcJwSRuubJWCbIgkShtkeYbluQcnxiHAd8Y+fyzZXDd2xjo/WcEiCw82fRsbpDBdtA
FHSBRpjaRvgM2tQiM+P9mLaApsc7vZjxWvQ9OL1Gs49tMx2FNbR7Knm4yY39ne7xN1yG9Funpgtt
rWPdQ0iE73AO+IrD0Y7otcA3t9F3mvzR4Ee5a1pF41P1yk7C8yUP1y5ZkHmGyDxq9HzvNOrJcXJN
fIDqzNuJ+FYtsclwxo5leqxK3rK2ZDlNHw27Q+rl9vE/K1omCq+SgVVC+qyt5o/nZA8N5mBGo7u4
6z7Az2nI2nwTWXI8tRqfG5kf2+5QeSAlJKoIvQQrwKDtTSwq/rRizoGciSu8ZV0CcwjHHncr91cn
Ccex6CdcQY4sNb179nOlv4Ld8lPo/SpfghQwH5IgpEVQZv7UcCOaq+6T42A/YZArpTj1IwmnORqI
PHXDUx/jvrS4WRgxOBRYw1GPKgs09s1pS2RSIQ91wnXSXPBRsqPGMY0LYOyf1BSjy020kAK8O9Ub
/Ckf2TI09cijoz1ow8D53+m0R26YOc86C+D3wSL50pBBKCkKQJO8a9GEoaTTFleRh4nm1gcqF1B6
TZBIknEYiugZHiJ/X9PCijBaF3OaWTaDdt/C19vnaE/9OyXEALRQ64hwP247yoZtGfOwIBbbXbVo
fVqcgTJxXMpYAP7U4FVal2tmhLLmRe5d6xIO9MpfRpHd632Bz6+1r1pMShfLKTk7NYe13XMg2toB
pzDGVJmfcfkm6A1ALKMni9cyd2TVQPUYQMob/V6rMZNoQM68dQu88y1dl49KYKkRC+Yaa/skgHng
kouujuSTLWOg9hneMN81HFQKNskdizBPMi2xlZPmqu9xJJCyegHf4d5VEQGpJZnuV+2XxUm1xyjw
5o7lqcGuwcBBaIqC8r231lccD4k5ajuUnW8ZY27wejQLsFggDC07+slN0ls2Z4iH7EFkcFYw2wW/
ZtonzrWWwkFWrIhnPKHoIc1zNKV+k31Vm/2wN6lx38aaTGa3KikOXY6/mDJazAkQiXU6MWj+YXKY
hr8eYUMZmzxuuaDPiw35IH8zgjG1Jv05prgoMGqdT9OdAza71zl6YTmAXGvlX4j9IUu8Y+/QPiPs
2k9M/cYhae7SDm86DTmOX9jVS/3lFebPQqc0DABn8JOBN06JYBXZYRbJZ6chIQdoLCL351L9QpG9
W64Ufy8sE6R2HfpOHhNRf5gsc3qzyneq4bmP6+yPRzRhKZJfOVDcPYMUAzQrW2A9SARj/2LW5WcB
8x44TRFy3zH80aRifYXYsZpT75fyQyg2LCpi09WoKQBL9ievtncm+6SJOgXV619Wvj4nW9Yrctfv
7FMUDuHUOToIh7OxbQjtDWjAu6Qc8RGL/s6c6ente+S3HhWbbnhslDn+2SHFeGn/zGU5X02+QKd+
4rXYY5mSzPwFpWfUin1OWv2Hwq1vzLws9rIGj3jU8ybiT1uiEZwcUU0W0zeXfSAWS9rjKK/eA50s
Al3+lm4j+BhZHVjaeMitcaMLt7yF6nwKFLOssSTYDVmPhGxCeEdCQlmwE7DJIB1J/Z6e/rM/Jw10
6Li150xHdsoW7kM+JjogMOz05SWZL5GjzIPRT5fYXjw+VgJsVtacJ+MF/5EdZDpZhRE466GoHBBu
7vplLzXTdcu82IC3Jbnit5P7TgfGO10XD5NmU5qHzGnIR322/5L6ftY0BBjDOy+sT7gP8IzapWbi
vy/ue34KO2P7t6kgL5yrKWzc6ZscJEm+MrqLqHansmEz2LfOKco0oqgdB2u7Et1PraCscps1OyIU
KdiF+OO0GeVw1iwB6UUc6FwukzR7zOqCdlzOArNG33IG59m15oekLV/zyUPRW6eTy6KGT/06E9Pc
0exAWVLeYxtX15R2Y6OML5ll32WN9tI71X29pr+MzcEDBD9yuBUlpRaWZN9KqEB+P/Js2Gl6tRVm
Mvu7TNngOrL87pkloFmvzwDIgqx3wowrYienP1x8Oafz+mV1IeHIPPrdTc7v2cWAYeTO69Z0kRPU
5dpG0Fpy655xkVCfEudHPChs4LKL3fbXydaTo+fy3FNbnJ2cXHJeihok0DqOWPgGmsE947hCjML3
3IbQHglt2kAlcaqWTLpFaHbKDAwaT9Ezbd565tVtRie0+loQ5kv3c6MeBny/XUfMhbSFHUwtZpul
9KgpZRDRXIoxYdzg6rUecSDwIui7dTeVh4o60p2W0L+8VCtfq0q/t4xsWyXHv0aDsH010QvE0O/D
A018Z1GfmC5/x++mOZEKgpeLvth+WCMTDiy2R70DMep0nu+Vi2Jxz2WimlaszMKE1DqLS6yjj6gV
8/qQE4EYK74RVaYejZWo0Jo8pQXvDBNpgnf1ash9l33whb8TafxmmfPRTcd74hzHQl1MIDVJXtx1
9LwqHo/kCXYsnF+u5BXGSmpn58468LnvOf+ezOXeQxGlaMTiitFT1TGagSzgIMz28Q50NsbhSopw
oX6lJ4LO/p6CcvU46eCo6J2Cvtom7l1sj38lu+Q0fipytmnePzNAenpa6ZPv6rMrEHRIX5wafF5U
hfV3HdD5MptCUvJ+b/JehXv2IeaaUmDiKXVO/MREJNC4C+WZgWVX8363o2uSOwGpPd/Dd30w6BLY
mpRYNgiqCdp1uHiz8Qs2FmQmb2HrPV+K2LnUmfzrMdtaaxm083iZ3fKxwk0OFfesJnXaGGomM+Hq
DQ/d4hHNeGoc7aMdzfux6H+YAm/YuC6x4z4ANt0cROWbXOO7dLrzTHWix5YbbnLQhPbYYuvhPQi9
G1JHhim3gSsRi/Uepiibkjb6Y3nrccY2tzT0x2XxqeXF7xcz7ZEWRtvxosryCQTfxY5bDJ3sDKFb
v+tW8lgv+gs7eMC+07GhOMq3ajT0xdXgmnNHxtGcrCD5qvhSMCTk3SXRDw7GMuhq7qE02WRMFuOR
obmYp3n/dYbEIrrZN0oogjtyAWFtkfmO0lIGts6h3hMjgaEgGKmzzSyVHWuYoeUdR37nL85ytaYn
c21RILiAO/Vw9qTzmsXQJ6KBqBq0S4x8KRI7HgAwwIBfRap9TwbvU9mgGwwceasE325e43q+JpNH
dbHJ0nUsrxOA4FYQK3aN+BP78tmOjF8zH35NxxOb9JG38BImhcOqafhxlHuinO+iADxn/FPbJPqt
vPLvKhBwHENBIuSXbLcLaA2U9KdKJ2fuGtEzo9qlGciaGJr+JiEZLBCbZ929k73GZ8UEtdHfDiWs
RKWlj0VOWdXS3fRKO3FxCyNJm5WqrU+hVyd79E6UIZayfJ3BBZVFPu4czQzMCghLsj7orn6cLHYJ
DdbIrH+PQf5THDEdNZdygkllR80COqj9rMWHmzzlpgyU4bw7njsFaaV8bYU4Kgw2WSpNOYKE+2w0
KJPKfEw8mjxaAzOmO77NMr4u8qFUwHYTRv5UFiQn7MO8lpy+bvm24ojYmzXG8Y5LYYabsYzcPZBa
CiG4ZQnSXS4W+NirHo1ce2NlbdNRsjQPbhmTZ6pN4zggKKWW+OuNkrO4td+7AmNc2aLo1vih4gIh
qItQYdz5Y+Q2rLs9t/KCzYbopiqIl76kg41rlF01R0xohC1W5k/uiWGeLRRPc7D1OpkRl/m6buWh
57smXdtnR69Ykq/2aSXzbDAc7LzOodJnexWY7U2j5ptLY+GApH2XrU35s6op7ZyemnIMax25qMe1
+yuPvmqJfcPwnMfeTGnJwM9Lpwdb94JpDFmngLThoEd6Zh0YhVH5mfrKZ/hYRFlaDlBcahguUouk
XLaRqBlq2ELNxmtferdq5PIZ2X+RUC5ia90c4AN2kscsJqUQW0yTDdnJPWGPMeA95vhjR36elt8B
aHeVhNG88E8a499y7ZHVU9zmNj9+Nrb80uq62ldV863n3a8M6RbXiB2MeCVXjyP+gURP7KdV9pWZ
/YNkgevl5kvT2txCBRp3SX7x1GbOe1wt053gTdeCDtml9MnByasu3PWshoAO8wrcgZsk18gLHazK
2GA+dbde0JxfCtgsKhO7nq1dvd7KOb+RECOmVTQoywlUFXJQlJOqblfZNqgfXWft19reBg/+TtHk
4rXNwq7nTdzZA9QgNFSVgmbW++ZP0Y/mIY0oC4aD1TNsPzSKh3csxC+jS3/XcBf2akYEBjX8XbZ2
2BKl39D9suPM0CSXOhedaCqi7oafGO4ESd/MYK7Fh/q9CP2FViEMcWD06soFKySJWRU4sXZ6ihsu
5QFZSy4YRcY7xO7naFdIPlS7G+lBSznAKnCkQ43tH8QRxSRRpENLDiKZ3TGh/SUMzRU6pwc1hibA
lm8iZlCSgEtp/CLaG5UBejU/I661OQLFAUo3BVY54RKRdn5TI5pMOer/LCB3JIZJH+e8UgjhMuSa
6rXOqf4CSCebtb1YS3yjaxMnX8fM7uQCXPtAMwYtc4B9RH6YTN4RbaMO2qCRORsqyXUHZ99APXkR
y6/YTg/KA+hQNM2X4aAnCv5ZhBpIbqfWzyjZc9OmtnKYQ1Uh4Ej+zVgDu0lf6rUqjvWIqWtQGwne
EEG9IDX09BCbPd/IEWqFlcd/iPoKcstDCNeQEGBE7iLNTC7r82+ZYysAJjUG1ShAnljsaVVecz1H
+pAZR2lrxfduiaEa3mXI48WXc0Ejszvyjbm24ESlA4bLyPLtVTFhVyVPhRFhgK65FeZOfkJaviUs
ABA8SNJqeQJvJ4N5GxNtTMZvbBp3eZvcTxjUw2msTpK37xXj27lvCIdoxdD6Ba08Tg1/obcUTxQS
XzDSI9Ni8HMzcU+nML+bLr+VtoCRTeWxq0/7qeehRvo58AEZ+kr+5ljWOXUWXAhJLvEBzBp16UNb
PJjtdKspAozJdfPdTRkKbLpQ6Tq4oqr43dy8p+14NhJ4FiLGIpA73rHRH6N7Abfjga3ZCNwSrq7j
NS8SR5KPSYptyQr6y87/xKPrHifvQHvLgrHjMW17taOihK4mphc4jmlEFs6BJzetTn220/UcDSCf
UiVHH1O6OrdS5FsrVHyvryDlMx2YGKP2DjFJpxQ2fRygSe03oFEfV0iWya80qm61Ni3gCy85efpb
nCFRezz6w8IuBWEBD9RCmNsjU+8Z9U2TWLo8SkQCYxtVXcBkaZRuYHEQuxthptO79kD7n7d34EZx
mBr63h7ZHCkJcohqFBL1CFXLeUYrbVBVcWbc6QNEPNOC9Zjq+R1lIMdc5PKy8Oy1YAHxnqJ6O4j/
mErHe1vrxKadPfRJfu2tYuIvCwkbrnqUHwS9RhinF9rm+5aGL3oT9q3iOQWsQZKFZ1Vh+WTA1UJF
s/HeVixTk9z+Gns6hMpVYVSLvmITFR61aD6WojsqQ5AjFQtbvplfkll+eBoMWnOxfLW+A4CmCSwG
89QYDp2RJosCvsS7di7uywYfreMQBZuNr5Wb3HY1+MkHSR+FhuMmZV8hJI76xRsfCktBBppIyawt
Cum85t9uMr826XaSMwTmDvS5jPfv3NnNfva6Y5cxittD88mJoiEZxF4gU48M9khdAJWOQZW3QLJy
EFKWM96psSTVzZKkSP14Pg/N3IKzsT7yzmwO6wokfSUvX2+NVHPW3Xs124e0T75zM9UOAzewrsx+
WqOKzhGMJkpxeMhpZzAtlh/r0nh7PdZuWQmxkOVqc5jcBOtPgwCoTDfEzEe5vPW0yEHxOi49ruFG
CG+Sy1mGQ9Go3V8U/nG5i/gq1UsiMJLm14QwbMhKEs23uxvpRtxbFiDplBs7hsbkkq4twVygAnY1
0HwYwYEngejHiogKubr9OuEJReuCf/gBVpyVRr9BALhEjoPoz1k3/KkGVJMSkXML+bymkUCT0eMN
kzBj/FGz7icMWmyM2VMq2ZaXmA1F2VNRWRGet93R3pkJVwG+s3sNq28ZN9xuYoR5u3s0iZZDYv70
pmJ467QRb0jMlT6CWz0yPCUp3EGz2rbVPL3HaIzOfOsGJMmKcGgEvRurMEZIVhKi6A9KMnl5OOUx
mGp6yE6a3YHgrpoXRFYoE3zuNO0sa13eicb6aVL6y1rHJIyyxOcsrZ7duJfQCd1fqkCZdQmsB/QU
gXXrQDQtMkdUcj57BtjJrV9UEd3bOreiyX3dkFemtbx61ni/VPmTk+AS6sLSANLGRxAIheNGYo1D
UtVAGEMIi7BlNfIpdn4vrk1Dqc0NWUvTp5yBs2yRT1ilcF5MD1TGp5uzOdFKkNYOoLAa+hXtmH/q
HldOWr/mrvumVQjlbIBfm0FdABhc9GJ4UmV9V9ZZ6HnJsSXsY0CuitPyTyPVX6z/34vefiJP7wa5
Phuo9rtYQ9Oy5Nr6wDquKtaLu9hEGmxsmoEbbGHZBMeuNXQubtwymAno9Gw5zXVWaElhoRt2VEya
RfZGSvIxp9+ReOkxgbE2dVB98x7Dbq8/Ze3mEytn0E6L9+PwczUW7qDU0CdWxN2sbMVBtTdk1efR
WMSxlMzgMwRW3s7QjOqWhldF0IVFCyH2tmy4OMr8mDqYmd3WPe29vKrRZACc6pl0TomJocCAZRIk
YgvFpUn60rfGQbF2OZul8gLTYXleokzd6xXL3nor90nnZbjQSbuT9Indop5JUy4dzbeNQu9y8jQg
uf2R5Zm8OoX1Imo6uKkH5mpqNVo4LKl3iwUpIFx/Gn6ZmyTOVQ7DdK7YSh6GcXkpVsu+cUAcQP5W
p3FLkdteFIWpt23g3HEOynLtTxTJhWYl6LYwGcUds1yuWdoB+4YPzTZQyDtHvBJ4LvXlIJf53VmY
k3oitPSXl09sidZQrAAYotU6SnYZDKV9SPcbtHI8fPOoLnTHY41zxFOecI+fyKkQ7hwxznU0FqfY
1DMp9kNfyBDGbh+xCES+Z081IbcsnoK+ilYwcneY+Tqlo6ntGkJTGTV4/mQmn4TBAmf0QMyaPD24
f7lPSt9tJDXQnWX6amZCNUuCqayWLBiOGfsijC6BYfXvcBYoyLGQ99IcdFkEbDSM3fHDyxkCt92U
PqTVw1KHKEjV8yjSU9ubvJkFiOyZ+MrFI3+AfZkwCA8Fa3DeJHtntL2DpJ+O3SnFM6FMjfgljod3
GBgxCVsyY5GrHut0jRGL5heWMsgwLBDcKqfTkKAmFBj7KIv0OrWiOroUNF+MdiZ8VzYHqO3lWx3/
aHLGwIevdGzX9qDTvxHwt8ZGAL2RK/SKBOslgUIf2LfTFq+EHslxA7dNuGN7dEFa0N8SdLyxCboa
pKJHx7c14nruYIc0UJ3iOQJN6TGydqP51BRNWPTOcKWrTu4aJ8G2gIELOR1XkXQcsNE5m71ubu+j
rNR3bb+sN3OkyMVrI+MyrLxNs1EvT7HUD2Y2oxDM8ZVO2+9sYp+mwWBM6gPlh85mEQI7rGuoLh3i
bF1O82WumxfRo0bZyG/ngoC1J2McVEuBcgYbX5tA5M1JkoXFespNEwdq9WZH8+sUea/maDE8cajr
sek9xQ3MI9ughGHC+r9Ewwj41NLuRmYHYiZcTJws8WOm5CNI6xsytjrMSVXtdYgzpFvZJTVdAqFk
jWD8MUxQH3gx9DK+g3FmHy22rNdMOes1Vji06OTT2DzSUqdI7cepBTM2llYAaxBZqmdj7lSEisRU
ukEhpo9yRH/MsmHFkkYsazsAe6JUprmQPmMBEbXDs2H+0JJEezd5wL3Xx9mxjzAZVw5weUt7yzfq
MklJ0jnR8pmXRRTwXI1hNsVvEswCckkqrgVRaVny2kevPXp82476u+a4b30swRv1BEviTaEejfSk
Ynroe7KokKYRoNk9a5lrhB2PP4O/PDQJFb5Fq7AZTfaDHVdhSnrtUMS5hYjiRxHAmMXAjCrLew6I
jD+NX7gW2c5etMjTLTkv9j54fFNaErh8XZy2gio9FjdBwUCrBgfEtDwNI284VtRMFu6CoKxh1hP1
g9OKazRVX7MOQGmRp5ktwwYrJqvZH2v3ajIRYr7qv9atvthNzK9Y32KiCtZO655ng4F7mwzJS72T
dCYXgEplX0mtzWcTIEys2jLMYiZQb7OdGHZP4MpJfhswuonzxQdRjq8WN8oGHdys4wdXm9dAn3he
9f5RdG4gHawOzYSNhr55Lz1YejICtjNacHUqw4SdPiVVQzMmajhpz/q1J0MxrMA25Eh1Wje6nl+w
xRe15h3YTh3VOJ8K5yPjZICEz2uEj5BvDaZukfikm8uTxw0KUyy765Tyzkx1LKfdhQ1y8kERFrla
i62EPcwkMwhjUoctD8kyHSIsbvskpcZU1kswdehcVr2P83TyB03/ZOonYhiZf0VRuYfYye+TGYGn
Wtb4lGntEtjoLkhxFaTUiOImXw7GAcfOElLQyw8hRdZbG6xhKgYXICBl6jAL03VFwMi2FB0Ix3Oc
X6dlsZ+jfLl1y3Tk6sUQk91jvIH8Ugv6I7Hg6KZ9zs0SnZrATBf1D6yJGBYb2944awcNzEJle4u/
zNrvggUG1h9+AeNyXaxIMLe5rW8Bvx1M+0mBs9YzCyMcxgm/X+It2jyEI+kzQ7TVyYR9CKKItir5
rtPg8ZZgsSf6yUMhZotxwjjLzj44FvlWrSpcaAi3vivSu4JNr6/E1sPGjrfsB2jDaaBBZk3d/GRa
IBWTkUZwUTsaWWTn3YMBvAOIdicrsi+UYdvHfEjOQOJYElQY34emKQ8cPw8irt3dyuy3uhhQIH1e
SmkYZ6/TK79GRmU8JeG6jF0ajiloQ9TRvauqS9nUZ/6qvOZ2rlNzTnOY9pgwUeylms+u572V29w6
ZoStgOR8eR5T0wh+MsfFtzPK5N0dWOSLjvTMpPUpdghiAOkc6r1+ryUO3nucgyan3qVFL2HwaG7j
nHHp2Eczoaw5z74oe8GukHHRNWszYseWvZVenh6dAU85U4wvSgtolStvkYfXQS+RWwwQUWSW4hfm
4oZCBYoUGgAdUwtpwpLJpTWSb9E4KR7C+pAab4UT3ekJ4SIWWybuh/ZpUYIaNhGH7KbPJrIUATCt
DxxxpvHdACjqATERLlMVazefr9b3sEW7uOF/1VH+0cG4CxgWQUu5jEpp7+g+5QsHpXlGkK1YyDy2
sF5n1DBieYkT5+sORWQWu4l7NX6NW4NSiKEBLbfxWK+VKASViB9l6QDi74ye0pD0VW+j+D11qydB
dQ+/qf2opjkUA53vniQrJther9zEAxu4AIcZ5ZJwdEAVbHiZQk6f+QacSTb0DD98qB0J/TALE+Fe
1Txlda7lhwQ8b7kF4Mp6vUYAY4WJC4475YVRhUCXAnoDiHpvF4269IRRNixOAx9n2EA5HhsLe0Pn
gJjgGgFMZ96oOhteh8uB2HA7xgbeaXTW1OAm7MDasDxFHvEYr7wppsa+lQ64rer/sHcevbFj6xX9
RTSYw7QCK+cqqaQJUUrMOR3y13uxYeDZD/DAcw8a3be775XEIg+/sPfa2ggoRQPoY0P2oZAuFgms
H5Lan8okNK6RTJlGuybR/CCh1Z6xgj05EzBoMCkaiwkiFE84IQWuUDYBhgjXxjyn5MsU9pA1QYh6
aES6Bb3bgk8UT6AifUIWFRO8iGSknQLNKJuwRh58IzMMPgavLGCx9p8JTKl5GyMyBaLBbB7jjFxe
dP8o+6w2MuFcOpPSNpmASiFkJdIj8cZOsCXJb1aF95ZNECYrZEKiwWWKJ0BTOKGamJhM4KYCglMO
yYntO8KACe5kVmhwhxg5VAT5idV8vBpgQdUTFCqCDiWgRFUTLiqIMkak3EsAjYFJNVCl2sGjMZ5A
U6aGR9CEPUVW2lmfYFT+hKXSJ0CVD6mqmJBVPuyqZIJYdY1UHHMZsBVXsmTUnX0aFoVE6DiIfixm
BxK4QP/QgVIciuFpKO2rZtg/E3awZYT2qstB3+ZVeOfvm5QcnI8s+HOAGiySxPrQpiRLrba5VZ26
p8Rt7yOqRwXJgx6r4F/wLA2BuhozE30yFx515sxqCmnul4yCY01eMPDi7uMTgsaPEFoxVpkZuLYY
IUsA2hgnQVMl/ZGyyb6NgkdNYIRg4TTGiref/TkYMpKWHGy5+GlIFhJ9Tyeq2X+Urx+enSCgY95t
aHR/wcg+zN4GtbMeNOlKhCwEOM0jkTDqUfH07KIqaCROwhop9W4ZfqkgktQF+osf0JSu7jPhkslA
iqe2Xin0TZWWS004qIenUHRmKpOZ2FnnKnYB+BTzXNek7RBmz0APAAsh8TGC9iElI3I1JUrQRmBp
SdLKvEzhRBIkT9YyzWm0llagR3d28A6iap8+eATDiJ6eT55MznQISXodqDLSpuWJCrg2ta12q16F
RCiyBLiaeQ5xvOPxTBPXa9ODnjUOUlvpYSal25oSByEMlxE+GsJh2og+zeY51JyFKTgJuURKhUxG
UwtYCTaSQbvkCPeNcp9b/p8tT/ZUR35Kkgz3mIJa5PWPlDZubBHeWyvW55i/pML4sWTqsDRjp9PL
41rrfSa/QXUGHPaZVwapnmiQrS6/1vr0+Tq2SyjgvB+QCFRJFi0ZbzZ5oq/b9NF0Mq9xfEBTGIPD
lZ0ZEcraemi//coAD+1046rUfxMRc5XRbvMvYAXzhtHHCZGDf76ZwM5pShsUw4KcjiejLf5C0zt6
ZjGs1VFQH4Af0cNc29gYfrGVF2/TxKeGMZ0C24/Lcd0H6F69Lr7Vo1SweyPynj+xd7RHb8OIFxGL
Dyerhxl8GjBqpCeVjg5jwSL1EjvNJqaP4EelyIEHdPeiaimPwcGnq+9zFPlKgRVv0Kx1Qgck6xvu
3AJpHPSuwqxeQ87OZxTNRlPQ67NuhJ6g+J+A3bhxBUBkWSNlUXx2aASivJBBhGq7qKx+vJz4s5ZL
x/pH2UWJ8kBsYK3sInkEIG6WhiS2aABCt57ybCUPwJKdDFvdGN8bJSamTZHXVSUbR1sMGzORaO78
8Gob7ZuDLmsRw6p1YQIUJMG0q6pHqVgNUuzGMVvUWArNeYv7rWE3p0mmhoqREXUsJHQQPO1lYF7U
JJdXVkwETaWW+MMCFX29jnKRqGFCcnig8xpRIRpTGU4LKz0HE7JcR7DflWPBrAbalvmlNwqtRxH+
6jbJK1porOqU4svuS3qI8R4qdnBAI8qssdAPHb5CRbpDBljCNrzCjSZ9DnwFtuhqVviYamraVsGQ
jRXhrqonWzp+tqCTV75abBpUoEOH5HyAbknY1NpLjyLP7qKxvwvVdLYmN0vOvwcJC7soHqd2W941
QKTwnn/2+JmIWXHeJXmE4Nfg6eY9GhqhdOQTQJKujSuq85IlyfCy9O6cCvHpMCpCw4Me1DCAYxvm
3peQUwep9VKHbqtLlrqVBeSGUnLEOuzlr0LPqSIHgvaCwVjpkgPR3vtUA2N0PWd8D4eQUV2Mh1Dx
hw3pmotROoxMwnqPB9fWArq9ftwGRSS7sGKTecwayPWq8pwb1vX/fXjV8F8Bm/ehIHPzGxEAcMLr
rx/m/8NWp8q4kf93H941T1//TtOefsfva8rkVJ3/IHdd1YA9KLL832naqvwf3GmObmN2wvBs2Fjk
/mXEU03DYHhjOYYOron/9C9jtYnZGvceUZ/8Rsv4vxjx4Pja/56apqu6jkPb1NFu8z0q/8bTBv7c
q14nQ/agaWZQD/iwYaHWyZ6xKct0n8bK0vH7GJQd3DbD63d2aR4QzCd4RTpUB2jRAeyhYbDjiTwY
7MhFkNaGmn6oEbdyLw2sMpDXIb5ggJXGYBFLf3wvU896C+l7Npkgsgk4kWKzukjjtc6gaxmob5oF
EjPLDHk5+t8D3f9sFEmFSCjZ8rRObm7YxTXwZlM2Ocnjmu5J4bguwV85vLmWDKLvau9sWJtXBFwS
yEAkyImshysGJf0gKSgYVN5dIormGNWqRZcy3G9MkmD4bHZ4Ptg1Mi+gJZkj5m3cLM5BRZFa7skB
+/ZOvQ2BpkFesNi8+vRkY70uRG26VtUIOFRgYsn6igLsbCVHzry1WMyU3s0ReHDI5iCDpEJ0AD1s
qcWdMtfQp8x8i6FqO7LeQp67dWTWtUDLVuhQFAQQSJuBLH/5vWguhZSvsxIleGBFV2bcmzbvyQYw
FcggCkhuyLAd2AikIm12GN2QhY8HGnGvhGxR+1CRXcnbGkWnLNrafi9kk6hPvBQJL3sEop45ByC2
l+043PbbQIUqMuTJWQnxAnbQOeiLjxQMX2Q7k6EIqNH1av3WVqBDmsHiTY8CsVH/jNzJGda3xNeB
9gz1gZB29ByIwKoGn5DZ+1t5FGS/WsPo1uWXiFmMDApDU8f5ZVEHjKifjnfrQxT0rBYjf5wo7V6v
ynqeTKIBQsSfAIZgl5PglQ3wg6rOq91GtfOdLMg6M3uMBjIHqJqSEiEkbYO2Ipg1ZKK5ebqJdD1A
cT0eIiHbK7sqXr6Oq3Ao63iN4plzNX4Nvl8zlcSxjShwYbOom8vtj9pCfWR+wc6JlZQVDCP2nT16
H+dg67SLacYiXWOVRSg2EK0y0nd+3Hz0nlfTW5EIn3LCe8zJ1QS5Td3IzzYk/aGbALuSamkYJWWm
Qg3LSzrDVrYAGesM6kyIkqiXuU7o9hMdkOjQpVu/Y6AGwI1d4YA5rlAbuGXKqrWKfNmDrpt3jaBD
ZZy/UILYHUGLzLWaxVxJPNoQMUaXBxuaAFmOYBuDbQQWjGiJ7skEEedVO5Wi5Zci+dkqIhOQNN3k
1WUyNYRoljQZ9GktMk6BhMOJx6fdQhGs6ADndaW9y7XGOWI94jFQN33ePAquLPsvqEdAy5ce3CLR
l59e8ZQU8YFuhgcqP2XewPB4oO4Ehz5vQwRRDEyVxSUTGhEX9yTKpXnyhNAr7XoICW1cAB6wmKn6
6aV03KHKtDcvEew2s5r5Dzf2IIjDhpdyrMDbupVPMZJD8azsVx2ZzSoNWQiEegtuMmFG0yePunB2
bTyy+S6YcEMwkBSNCXmifhZ1xAc+E1D9t+Nk1xVZtAujjUzuHDJqWC0jF05kOZD2CsbRBFNJ2EpM
KfJPxdBPY++fB07mdSQxly+MCdUGhzsTJJBXsEed3FJcxqWkytA1DwTQWRq7ntoyvv2RCX2Yoag1
/P4C9kag/wG0EIIi8+Hnz72ObttpqNsFiX4KHThS3ITpZiK/hSrPDsAPxO4hFR1Ow4PclK9CDwV1
13BPY6Jh+wYmZxCw84cjvzMiL7oMlYb6Ev8jXGzWLIiii94LXQk0pdvbDYj0IF6wg8UyoA9L1eGW
0i3wmqX8zX5M36YaXXUaAmXzSPUxJu5jmt5HhHJnppTPRIsPosWWSC34Y1aFNTcdOinPx5PlJPQN
gaIs1cxKlp6NcKxj7d0gt7vUCOyOgS0tqnpoFnafOksdehfyVI21Uj8QyJcyOhZKmi+jbsP3Z7uB
T2MbDIG1ALeW4sriAkLnIAPPIsttsORbEFrvkYemvS58ed9I1oXuAMycKqSVVNZfRoUIF4CamBdd
+xxHYHq+x/6SyRO+j1F5ak2s45/M3z3Fr/Zde/fR70HMGxd2I/uke+rIoUO+p2ZKa2A0T03ftYB4
zEGZxMU1wkuye7qsKLGPZ+2ZrkPovIDlyn/A1EzvJXXfUpKKlWc7mD0iOPJx7LcLdHCQs7mrG+rb
uebHZOGl4x2SfI4WjPxYhhkz2dGto1ZW7zF76cNoiJ7ncrxZRtCtkc0UvL/eZfCD2wQiiGaJ4Gja
oeZWCdJxTPdJM4xrfaAvC83owzBo5Uuvls4qObySrR1Q6ehuMOoffeh/MjcuWMcHzorQTJOJSj3G
9QP/x16ORXhsDZkx+5FAoOKla3fkWhB1B1VxA4PTvi6QfolyRMpIH7CORvS1xFroWpc+0E/vQYJG
HUME/IHw5TZZMk07zW8vECH8yK5c49usgBDSmvWVTANTRMG14TlfSzija0Z0m2aM2L2x/GD6N6E3
VVN8WjTsrfBJZR27l28JfW6UYXxQWyQXmlL2JNrY1SKqgvZJv3zpY9vY5TIuXeqSI5Pt6B3zGK4K
NGRhmO11XYsOgcYmAD6ekyjjCzQc0kvSMAakTrhHAb5DfWw0LTiXcnAozDI7iQIvad0YyfqfX9ap
zJWSLOR0uZwfmqrMDyrHzaLL6fT7Ase26WnF0jY5tBxm/bu+H/wVb/0Pp/E6xCWi3//zTzqtlWwQ
GLeQK8Vbth7XyvZUfZVlfnwIcE9gQLnFDWEEEoL22NCre6jiWs2kQHYbzOAES6ABsWreFI7mYIbQ
+KXky0Q6l/ZL9YNt3qtMF0ZpUjXmhLomiD8OGLplklXWSAymqiv9oK70Lkzy65qxn1bUp7Fu9A0W
ziGW/GOn5zltWsWstE0Ntxn9tZnjDNRaJyeSFfIY/mEi29GjFZLFcJoyb1OOzkp1kn5nas57WQW8
Qq1VBFLC1wdlK+VsSb38huWaeY1K85Q8QC1y7GtIBEsEg3OVuAx2+GQLOD0ZdMbTVp2T5+vJzCDT
rDSfim2eVbDYPQonjXw/L/Y88gcBuMaGeW99gTwY9UdG2b+MopNjfApp8hqXy0zJ9mkHQ5RdrTYu
YnxFDMl5ZjCgc5pblGaFyooRfhv+lGWObh0Dr4JCCeyZpSFikTRyRVD7afPMLt+DTOZhNJRfuY5l
N6KxdVK1cVONWC8zjF3FAq73CvAV9rZ/aBW0Nrra7TsSAAc72VLI7Sd3VmGyTy/iY9L267S0V2VZ
rw3O9oZWvLS9VSU928Bc1w5RHmOwErHk1lhYUolcRIFUtwuagyU1RO/EDMVFxE9mdmceRWb7SQni
YxwJEc6JysCNVY7BtzkxGjL0aKRzVLmCyz9ZKKEz7TaAFCBGK79KQO+h2S0K59wzLBpYYk17/imG
ElrpIiSwYITZ7a8V1mbMcZfTwaln6pLUQi5OA00Rh36DUFk3xVriJ1RSvi9NYQQ4QH4lpGPIqU5Q
OptMblvUDylOH/RjCXKNiUHdaGv83d+G+I6UBisimmGqdvjJnJ7sldoO3cnZTGHrM+ajHoNfykaZ
lh0hVSH4gUN7RvoXSsLuMKVY5gqI+IIBapZ+CvWSMuznXRZRn8ntSjGbU9Ob+qrOHxaJbRS28VrO
H0O2rwOcgCMcKeQunQFRVlIJYzunNZL3vc80vkecGpRcyX5Y6ywwWBO5UWEBQOnQkdULz3LeTBF9
xpF2iRLCTuSGSBxqxRpF4ipJye2G80R9jt6sNpwtH6LiopOWdWpA+bvkS1RycNTbctOqP40m8yA8
MxQ+cePMDLXd9AJ5R0k0H3Y1BENzH9knIoQVxl6A9ayrfWhT1DbjABBJWQVAK0yjZ7mtIpaABF81
NtwIsWO4SgQaYLhmqrh9XpS0jGKL428nOdiRmeNzf+AeAkoOLyVHNSeRhTc6AwZcm9qqjIe91RhL
KXivWuem6uPFqhQ4AWSOpw2VRGkfmJlHAf6XGg2ymfoLztdNZyqP0cBMoJMlNytr9RbQKDqTBDwy
his4wy8H8/nCw/ZKI+rxY7KOOoWAYosqhQMtYCFEUzARo365Hz7ZUBP7qicXqUmvUs1YtwrKN3Og
4GqpjjuoqR0UsMCRWQbUzI0k/2Sy4VhacXtKZCR3yaQIBRpmVAc4ns+IffDk0mNvg7qzVJ8VS/Vn
i4iGE4FhPwGFC2VACyWpRD2W8lOFGO4CQvGB5TToyEWEFV9t7ITFEJGUfOUTzhCyH9QeczD1ux6N
67ANh2WZWyNYij+aPW42HsNIsE9mqfbNfAnzdeb/VEDEASWD9a/Y8tsOr6+Gy+OwuyPYwnv4oTPu
HLP4ali/brDw/wWl9EIkLeZJwZxTFjIGSSIWdckw55aXcJiY+R7WDxXakL2JWtK2TiHA1aI2awzp
MsRo3uD0BvNIQjpIi454i1CMmRgMlYnawKPICa8i32iZtScFfqTKi5dlGhOhblrmsoSVJawajzcC
1sQWzDmZTlJCMv0w46vpVwtWodhJSCog2feSWhwzpZW7WWbZbNJVGo7EXwYFiODBQuUFzCwDfgN/
OMeUo5+UHkdAikGT6GlyVbwUEQ91COHCeJ2bwSgxixDWk2cnXAqLJnraJap4IMsSsi3yFSVgNjxb
sfbupExcdP9gYzgA2TFTNypKZTGgw+BpUF6o19pwZ/crXjAj/90pbuAwZj2oYj8IUYieYv+WF1dh
bSszc6WY1jX8rcuXGH58cXH0U9WeB7GNh2eXbcpHLi6evVcctOwcheZtmugK/7Ma/1QL0WzTzmTS
d4YKpClNpCNhecX+bpL1TTxTzusy7D8icytXJ6l5JcOpw/obMJHJ83vUDnTB6zaHTsPY/2qkn7nJ
i7Bd29LRVf0nmuKg3TRwgZKnFN4ZT9Dzs9dwGnLH8MR714EzO9YZN9CVE1JAI0/OK5w0ulCf5ynL
7378zmKoVfRFJaE76+uX7zwj+2DkOBHfYu/Pk76haqLbfifiHTspGy3ePjwqs9LfVP2qHNGwuMgP
ZrX48viyGdc7L98NsZX6C9ynQl+O+tJptgaq9QCMxXtiXQ/C30nE2Oi7zNhoHgA9aCgZwPSif5vK
FHRRxp4cJstaB9Z6QjMZIPl67zhgVvB3KVohub8maCb86BmqMpNxxHYZWV+9KysuyIVa4gzlnb6O
WDhH9zB+i/D6tr0+c2UAduiv+D2v1E/AFweEM/518r4SPaL2jTCvSgm+F6W/471KbdtqLq93Ua46
Y1uzEEYcO43kl1Wx8hXXqFhSGGD1ke67eCQciih12w6ffvuqoLvmChEqysV2jnH5Nmg8x3ZNUbHz
w4MuXna7r5ufUD01Kc5WAiZT1XXIB29wws4yfHDIUHSclRqcnLF/NQaaROdryhOALTIpwpZMcaKH
YKg0PcwfgXKtbXzZaMZsSBThcDH0dUZlxFxkPiRvRvzBNtBLvrzwnFIjTXFDRflloQHPUNPs7XE3
qs+Cm7Yzj0MBmWGnkGriI9Crv+R0b07h7EdSPhTvguBlpvAtj/pmIEaK2NGWp2ihSWe/NjZFPOXP
zYW6lYydnLnEg0Z8wETLlTvRPdHgc36amKQQEB4IEnHSVUvvMFpPM/6MKHv1FbpBgzGPLP1hDSGV
5txq2CJxuuwc/UfRfyKkJPSzGCVWSJm6cUFUbSitvX5rdT9pfFSLdoNd4lKy7KqqW0wUAmFFcyM4
cVT00rXo/0wblToOYBnbrX+jNWcrOK9ESNrqxaZQ8XRpo6MpMMvPTtuozUkytxq+e6knLCilADRe
cogmK+IUIlcWREPhrOxo0+FxHiOmlJge6vzs4Y0y2tL1c2Wldw/+nxT3hTgb7baVlrzZHcXnxf/W
hhte2V4/QYoZG4edq/EzOiWuCgqrTj72/t1JH5J15WvI2FOtTSJ9WrgOJco8hRGCnX2r5Q0EUZhe
ckp2YZ8ttpHaQwNg01JuI4dwynidxR04lnfH2fKQ+TkNvGuld9V7q6W/QPwStcWiGL1J3TMBWDTD
2Qve4fVm+vWfNhDBVfJXO2dWriSXG92lKvbCYZd6cqQ3eaBW/y2ti6Kfm3YzDGuBE6hlV02E+yWB
hRt4j6Q8ZPVWYm69s8xHPJziZM3X6/EeaAvDW1daP0t8ynlzW4xPP76M6pGFVB9tmaD2mNvo/4q0
RvPMEbaX+w/T5zW3liP+iFenFrtBncA/pM2By1kIOI3KigMwJL+YL20blNsICMjhmWX6Hgc2Pgk5
2hjDsc127Pks/VqppHML4tkRh4SvtmTJu5v8r7pyydMVKuKGdNt95hycAvzeOS6PTYt/5CK316Re
2wocZ/DAjyzdd/1ZCj8a2LHRN7tLSpiLrp2H4vJuMBvyOYcR6XsgPF6F/4Epm4NmSE+JfeyiZxoi
dbmW+ntd7KV80zcudoV+3ETBw+z3OS+xjtFU+mv518G5ccak6TZVERPtGu+iF68cm0RncNpzvPoO
Rd4MyQfnzzjewAHegHkv6vKHNOzpQCYZJ6cllN/t9kvBOuEXv+a4SXioscFJw42kUCpSD0FMTu+z
wlvMbCPWt16+a4hyN/HAN+wpNhOGPf7KFLY9C757p7ohlkfgHZ/T9G3oYpcrRWCh155ShMIiRDkw
hdMNv73/3vonPbuleEIxBpn0P7pKRtrCKhY0flzGNEB9yagjGyP+rsyi8MPOXZ3TYSVDIc1XRXjV
QtRiV0dl4S99ht2jomiWSElIxDuKFrSvZvldisdY35NwlcWnekqPiqfh0qxHkecHHDfg5YvhJzYR
+H7r/j1M35ugBX9Cke1g8CyPPCOM4TG/kG4+CNcRp5ThYSSwHsYHXspa73L/LBjz9jAHeW9x1QlW
0apNgXCKHj9zXm1zHVFSAdELttZ45f3FlQHjb6c3PpUR7YGqrPVga3cHxdtlxTKF245W02du5wxf
eHNm5HJO782hfNjiEvcnm2qcH4mPYMyXQ3dLUkxIZOPpBxhK+rD1yLzqv1JeOdy/+ZN33xS0Npor
B0twsh6kd0P7VfyVI20B3RbV0lLmvFSt5m8ylyrNsYnvghDmKHuOLJFvrUMgwDJHQFH09cwD066c
eOj8dK3Za4C++fAiXCpR92gVYgw+45dHnSl9J/bJcg66ueOLShWB7TPucGP4Vmj8kXfVKw+OhnTy
QRFyiEYSf+gt8dA2H6nY1QQ3KHP4NQQ8wTRkSFj4buXuwXGaOBDMHpGxj6aHGxehiSvp0FOYJBie
iMRGY0RN1YdipvJ6jbMb9YYmf/Vim5SrnhuCjD+C6WNwb11KelL4ABXjL/QRGdGAJPKhFhPZitaf
NtJn7I8hzuJRB1nFLoW7gcIaOcfQHSp902s3KUWTwki2SsylgjMnmeT9OBfLYu9EJ3Dj+CSmR8Yi
l8TqzjUEh0iaq/AM+hlvZtl+mdWUwXOzvD2teRytYOh6eD6sTzCgJeoLoeL+Sb876dHX3H7FhWjp
THEdAE59ncI+uU76BWWvM+UhL1s+lIKsFul96F8dHwvk5ahY8/aLunOL5mcghNMqt425rGu37x8I
Fsz6W07WQNVaGeoPOOU547RhuPSFK8u8dsJfwzok8IMNc8VykLtY8+5Jvs77Of1tIq+IechUXogS
0W313wheWqwabiiVxpCQrh7FRrBEfafVzy56cBTHGYYKb155B6T+PLLk9OjKiskI8tfcJ4tIrFvq
N4Zo7UGeIB+LUF1548YbDzZqOn1p1euKW1y+1jharC7YsnVpV9PAGbcEouZVVh6chtWi+SxxsquH
ABG4ebKSi99van8dQ7YvaeTKh5QdWnEQ8UdFYE+gr+VuTcw4Y3vk3edIeyDjx9g5gMcmk6zaDAkH
/a0wvtKQXMprnp+RCnXBEpqJZm9zseEbMfMVAkbLuI5UCnAvultBU5hvc4SGdndvpXVtHFk/gBHB
NcewKoo+SP+I6luuunxJOrOZJO06ks1DkKErnedApzi+atYLzI6S7uPADdlLqumGsPKs3USwthF2
JL1DJgjSsPEkxHua3EgaMUjqKz4btoIx4OI2W6Nyt4JzZe5rcqbUhfqnjbfIfJORhGJynNXRH4g7
3NiefjfLswivSfLwiqPd7HPiAowZGDhtj3MCcYbdXEPYmPpvFC6gCQXldujANt905SeKbmF7sDfV
2otWyowNIf6AWUl7sRiCQwPzfhdrH1CrxmjvyYckXHojUpwzvuy6hyuCsp+cTaCgyNrmgvBl6q58
l4cvRExgv2i93xQckNasCd1CvNG6qfKuy7YFSOYMd7gh8cf6M3TWwRvaRJSv7yMR2TRN8FyewTzn
/1gw7GE9uDGJZh6PGJnwms1CZYuARnXeG/igFZEF88g42T1qF36IVHk6xaZ3niLd14KKZ50kl1RX
eJS/LU7IUHprAFLB0LScz1JbcZ9jzamyUxk9fZBV0Anb+E9zDoV8FoPbtVtmFV45F85aM0/+NJ33
Bz7GHuE78Q/8XP4+1Oin1gmx9/1KbRHJbuvxs7Wm6F+Wu1hK5LOtHNBhYZSZ6q+aTAhrR6vCXH88
tTrOUt7rHe5oVKmwxmzygkwXk3ctDpTuxm1gF6KQethhzaGRUnWKyGWlT6aO91Z6CxWciXJMkCek
MO83pROoojsXPO3vqs9juINfi9l7ppfHAkigXvwKwFkmPvlEOavqXQ0OuY5eDJG+q+tbX9/FW0/c
CUqapfKTR7JOjgGbPN+EV/9GhOK8DLdJg1HxL2XBk0UwPvqPgeFx1J9j49iSAJjWBmQSQr2SEoE4
86McUxfxn4hbsy3rdn/HaHeYS7NW/WgCb/5phI+B1lhd+Xg886XU7ErChB26dH4sjXdHhabPoyLG
Q6qOT85/Jtirr3zONoqUtXkeT7cJr+z5FMmi/3iofiGuzHt1O5YHQroq/xzkBz4s3V+PQB6Cu5Sx
aAUYlP62ONW47xgWnJBQ4iJZIr0HTLrQ5zl8LsABnL/D/KtmINq5LP2j98Jaa97WnCpaqFHOA4k2
NyJrT/7yyl8zfaMeyfNrYcAX2hG+hL6ZYNb2MA2ut5F8tVJnxiwasfQPjSpRfpe0pwQP/mReAiKv
lkmf7Z2Oua15zu09b1Fhf4zNeayPmfxwtI20JKGIlaocn0uLK0lSIPWpKy/l8ttnxsRiY64TII4y
v2thAAAytBhxAtDNvIMhbkbxYTTLoGV6RPcVndP2w++GZSr91OEUMxtBZILV/8+tU4WL3tpNKJpE
PU8dUCpYtBJW4DyLCDhxb0G3cGPQTOVWm1hrZ3Arav9leF849BgCT04DEHeQyDqT3Ud0tbJPtTx2
iy+VNZaxpEMWz9JDObiyzP0g9kr+UBms1B/kCtoPWdrL6jbwVpTQVKKoZUf7PipI6F64KeT8FfX4
3k+I0zB2btpkHfoXnxqjwAnAFzA8Z8t9JZVc33VjblXyVZq/qP7TrJvMSLlDLmOzXbVQwRfZbgze
8/BN6X8GPoqaNzCgtsBfxtWrVjcFmwWISNZaUd7s8WNkADaFlijoOK30Q7I2Tnnxk/eC+yBXURaq
C5TCxj8FNOtBRmFOtjWk5zQX03Xy6kjNCQYyCMYRoMudp0PxVg2qyVHjqecRmTZRPwnzaMfbKsW9
GV0enoAixjonZMeHwW2w3iVnk8++oIinw9q27kb4hhIvBsuhHzjfEu0tqC9W+llUdPs7w1zbJT3P
2rY/BpN5LrYhzk+s+fOeMZ16s7E6evJFNtzMWY/q1wBMGu4xoXTjTBVzzlGKSO9kzZxZYyGnZTPE
8QsvKmt6jqIzm12Vd4Ayp28o1IelfxoDgIuQMKttUWwNKo4OQOeMhypUpFlmrwk1MpN3hmuDcVfG
fVVsC2lnhOayYXnRlVPNZarQFHG6zZVvZicCBvCiRhHVLvt865O8A7iSyAyTJT5lJSe9cdcqkh6Z
92P1Jp6bA0KT3PJPjrZVu0EippYrK/nqpN8B7LAurn6M3YKdgBbBhegesOcYrH9OqBeiLfxVVawp
XxkFRSUgimpVEWLbsaizii2dQ6mePBX+wW+tfcjpLasw9DywRSkN78cFwLcq/oLKvAzhY4wbk0eh
wli4EHsGhPIjKteUpRJUl+GSeZc+XdfBMxl2vkk63cspYLYFGDfdky0OXnJ0vHtIyC3uefU5PfcO
S0eOqgONdv1nmot4wPK49L1dC7Mhy/aigr6OHXGVqMoiYaHD5lqN0lXVbhV03jo7k0UFxjGD2OuO
lpu3Gy+/2OYjh6kGNGghXRE89/WnFlkLDNauwrEkzfi5uAedLTmEZXAwfBzSFlk62keWPGSioBap
DlblPkmlJEqbiXhAFT7HMVDZW7k/MHBiRbQDdUkf8M6NXZe4LejzGmfdoSQeb078abU41na1dvp7
k+2PaAqXnWaizVkXSwFeYWIMlIzmGX3Fs0Z/KwfNlRIs4B5TyfEzsb4MLI6pcjGBWJUMGbtb7y0j
OtkNd2cNGlO8BajnCflaeOKi+78tIrAeT4Cm8S3zRXhQ+5h1hHayuJzh7BwYFNUDRyH2SuqUyr6K
8Ta640Ivv/s5EaixC3TK7Z1FP6NCwl6IAH+hWhbsel7hrFVUxZ5JbMKE9kOSmK9sUszX+r403QnE
XTwSqjCv9OaNRZaT/58snddu40gWhp+IAHO4FUnlZMlRN4Rlt5lz5tPvV4MFdoHF7KDblsiqc/5o
+vR/c65V29inBJwduU2QsDCspdpGdlvCM9etP3lJ/WKpv4mLgKc7ZS7BCrwoy/CaiZcbaqGboK/N
Yz8zFK075VrN91D2R/9Zk2pACKJTgez32IVmdn91rVnY1rejRky2u7hNce3Z++WnNL4P1K8KEMDM
EMO9YqGpIp5TF67YI3GUC8fglu6ZvnLXmB4xubojRvYi+XDc1mvUi/h1UjYQkvRRdeTmWWlJPfYy
T6Y4Wzm14kLvmHaDD8O51HpL30FyLPN9+z00p6r/5KMyB3B8HVcJzhObJqtPR9/Cia2GnrfDjbtu
rfX/uh4qjvjm6IBoS2IN4q8fMANhFRoPo/67SPe+udjGt5H68fwvjMhUWH71tbpa+lvuPHPp22oa
/n12DZdvbN7V/bY76DuTIHqiiD0H/Jpt2zeC3egrCN2BrQdRsfanTPd0fAuBbx17x4xFuDYfA8le
Dj21rOnD1hBYvvIt8UgUpJl31V2DiEn9wqux8qyqnbZO2ECa7UJ5BGl+7bFPdnxlVnwL63OrnuTw
ExJgjImgPHfVnrK8rjmE7AZDc9CLde6SisC2ug12TIws7FyMMrdJSPcqxk3S5IlzQU4136fwSbEE
4yH8rXSmGJ7P7y0yAatwAxI9REaCtarz64D4rCZJMGe2kMheAGSOQ8LQGNPN4a329U2f7KNNudXL
PdEiyF42o/Oiza86BkBCnzBq32TAiyz+VXPgvxF5/xF0r1LPyGJBQBaSWLX4S//OclfdcN/j9qLC
kIRaYjfLCc40OegJO/g2wDJgfDo99pD6nVrj6hrNH+L0GdI3lSDhzehTrRRbn2TPr6bUJgso5Qmo
EcW+TmvQ8Pql8nTQqo3lcUeB2K4Df5kplcA5I3OHWF/mdNEsPPSM5YZN/wwQYRDtRiJ5yUYZSBr1
mwt2vqLapVjZils5verSX6Ddg+Bdm4+auTd7pJJ/c3dSyh8zfmjKDHAAjPKRZX+BCWV4/kf0unMF
cgCAc4wTOyUzRjiBUX3FxbPAEKgN/5CBriI3Rg5MZjlU9AtJahsyTsnYxzas+tTZk79EYFDxB3LE
rC/pZGKjuVvhk1n2dGYTQHXqfWoLK7ygJ8DRTj5LwEKkrffgOjT+mvh2iSVmVS6Cn7D9J09vtXyZ
tZcpl/yWR0WkQVLVDLN1Ncwn4RdwhgcADnccjw38ZsvCi7rFAx4FunMdL6y2+Vcpneb5g56eTKGi
0IZlqf4aElGHcN0Xn01xM6bPpbkE3dpGhqApvypiJ6neAgkXHOxJt2v115rOiqh8kZEJRtA+iqQe
JKvZcDJ6HeCfS3pvBRBw1MsrNzIpuqxDF5sReRdtKuLFe1knkwhPmMNIX5yoCeoDQgJOGGE5kNFO
hDar2t3u37E1bMLaz714Pf46/yafGLWO8xIINoFK6D9JbCeibBmJMLoO2o9Mk9PSkRpeXFVCMWVa
pGyusAHov8G1RQ2vX1LW1AKQLdJT6T8768bE27CMRPh0BHkConGTJC8SLVPvJlu9NgjfxkbjC+yq
Y2puNFeG1ybF1+MFUcxd3X4G1Ssh/NRfM6jIQE5lwYQhAGM6c8d2KwX/YuMUxjuE8TwRCrLTnjBb
3JoWOS4EkE2vw52jduLKUpyLzUsbbKFmQNqvSXHraT6loT3T/aLxFP767C4C8VvIOP0LCgjpDXEM
nGOljqXf1zir4l0lHVMEHdSdreTuVGg7U9pEHiWM6lrqSLGRChbQIuAsYWyYKCmf5Duek5WOMhfN
2Sba5cUOPGXTmqe+PUSsTNqP3jyF0kxGtdT33EYKYOhETBWMJ/kdXvhhFswy/OAK6MkosF84v4g2
iUrMz3nvWaSkdey6IVeNhK4wQVuiNbSGFouvyj2Lz2uuPNpUWYM0osPYKtYz0/8F4y2tjpW+0ctH
ZclrfToTVBbEx5pSrRFN0E0AJnLu7Lqc1ZqoVrV+a/LPnB6Wvlg3zXpgWco/eovi0Z9qeJKOO6gn
VI5uKe1bz+bG9vgUQXE8yScYA8W9Z2OdxraDeMPkEeCxjX/06D3vX24fQ/Ki40hIN4oX+4w6mKN8
ctMzTKQEpRHLIPLd3dK+d1pLQ8CWpSd/4VawgfcKbruOanBNw1EMYZFLPyksL+osDlyn8we+BKPn
245gPfmHNBWD9ei2iy56g7AV2gg5AucvmXLiG6L7LCD8/VJXnT9Dpyjw3JVyL2Kw9T0NN1az1ZVT
mJ/hOwCrB5YF/lLXYV6CrFMBeHRGfqv7jG+WHZCogh/Zl+lfxnsK6Lj4afxiMVwEw+ipGBhipj05
3uCxV7kK0UGMxxy/eZNREbzBpBdZKxS6Q3kO1hokyFH9ImgDybjuWujos2ef+Hy8ceJxHWwU5wuk
AOL8Nch+5CkmuAFZRHGTuivIF11Du+4+Q30z3HJN2i8TqRVoSV2M3K6i/Jrde7Lh9O3OTb1iMOB8
1h0Ao3VFtEdoPOvwxr/MtBU8a+mwdBfFeS/IzVBVDg35EJC50lb3OtDBVbjmsYeCPlC+hvkbYUgy
MpDE/iBTYtZR9qN9ZtY/qwUNlK/4pN3YWOcjnWWr/AngvEoeNRmeK7ZOXo2m8JRxG8SXFsG2sxib
EmF9Q65azrka8UM1/NcER59nfjWdkFzaD7S3MvjDh4r6fjs6p34WrBgHS94bPAeebW+iv9HyUQCk
y0Y3qUAAxhw3QGsC54n+/f+CUd/RBCU7c5ON9/8uVMjGYutIPxXPWTn94I5bhcreLmha39GErvR/
kf4IV1AdF1Z0Ckr5i7BUnvLVhZIq8ui+FesNKSSatTDkuFkt5TbENZqQ8p/3tLKwx6vSw0j2FjHD
PEzVfrg79BTGlFIP8S2OTuly0VZk4DafefYPHNuTkGvAk0PrE3egX7ThRbnKzBGgX+gTHVQkobbJ
aZkz+FTD8o8tdoJoEBfKCKbttr6CpIG3IRtOeeLg6PuxZDL1ll2+zRC4BohufIkyq/CfHW5hRjdM
XAadRezdPE3k9CYMXYNFSuzqMf/H1aGsSeFqvYQUVpAy8hF9SedNxAvUPS1o8MgNfcfeC4lmhjBr
suDc1hNxizuS/uThXemqS5ySekOi11R+j9UH6hZc/GeJEcXiGjQ8An7ZxGjtGLcR14xZgZriskGc
7kkW6y9o5LIwxX326ks8P+ryV8W+0k8PU35tsCmB6Fue2ZyZ2oLiFsOTDogCBPhmkqNN6xH5Hd+h
tO1alMfx0ZzWXf43KDjjgQDDwEVoBmj91/II5C4W+foRssIAZ6nyp86vZywHFKzIE0mzZIMZAe20
lezKBsAdmEw2fBi/c/2hDvGqzXek6cznsXo3NWRqJA3W1S8WpcYhggpm/zSiPuG7rvs1lEdI5EL+
VdlnIlQ8y3ol3nsX6Hep+FTj/dKZSHrblU1DRWkgkbpNnMusQiUeGGB4N+a971/K6SIQYZXwZaGy
McJ3ld41KfoZ8m8LAmIKK2ItCbsvX/mkOJEF4jZ/WdY+nk+q8boET626ZPNd/NGO9LBBGArkQJOd
8hAiko1u+F09whuZzZFUrTLzxpagT2yvnqrh912ZyqcOvQ5FmoZ/U/z1hKk1dyTGw83Ak6p7LoBd
hwQECzs/8t5pt1RFIRFutIBIXFdDYVB2jyYAoIM6KqN7PPqLum2ACATeMUMHT+m6AMEi4RUn1ptV
vLMLrPKEGOT1tE03OSkQbFbzxEi8kyS3xpKCpBnZ6kbeFzuC3lFfil8lskjET1ZF9N2jany0MNSL
3LmZ9tujELOix8ImPg8k5VLh/gl52KZkpPzOGI0QaGcRC85Bkko4+TUGgaXDKpuVl7JrqaA8D9Nz
Zp2eN2I/0vhJfS7D6NR4EzJQmKgCzhJqYZ59IKKcFCkcHdPPgORELEJZRe0R90JoXsXVbQznB/I4
HYY8HZ9p8x6W11a+sHzr6W8kMXIk79FyY9dXoq+puWdIlgR80ec3OElJxI4CrHai4GF21hla+y0V
n7B1xLhxc3DarFMu8ZYjgbuVbEtUrj9GM3jiZwFgRb+mAFv2FzHX1wK1lQQn1IenEjFvhQRXb2+h
+tJCaSqczMMbDFuzHDH7oYCVtk/gSoOJgDdxJGVEHSlJUgpAVFBZGc2ZT9iiRrS+vpHaM8FuTBG6
TfXshBi++7a9wSWghZ9xw5uoAD5HxhtcvGwf5opBMz830ms9E28ZfwXTvmjdRTt18yVgVmw/Zfkq
S5eC5a/Q91a27z0UzM5lcEnlrF7UfhssZEPWuw6IBzaXHMlNy28J/yGwJp/EWlhSIo4H3E0T6nH1
T83vjbwOvmrphjLK4nOe5lva5RyXr5q1NpEvQzkAd8T2oa7PdO/o0E7ErHtI7lWLI0NmDlnuw3wX
56NO6g27XeSsHA/LTnyokqtFnNu8screxwoK9naQ6l2db9SU+KoTg1Bd3dKURxe1Be+dMgH/fFjm
JTbuFpJV8mzcIH7X7K+eGGcLSPIaEsHlQSOS2ww+wgyF7mxKHySiEkyxrmPCcnmxPpX4HHo2ofpe
j7PMjdeDRijKMVSeUvTbqffYYr25JslDwiiXkyiEQwMZEQXtIAdJCLRXf0UIeDgiQnNlPwhj6oEw
CHtdk4BWwWet2+JiGQelOIBxCw4Du4R4ytBigXn45GTE0a4EKakOkmjB21j5OoVBTptftkCe+MTh
cY9/cIlF0bp3LhTGOvCIJqNJiSV/06zoOSyAP4gXy8k6A9Dad8V2piN31D9GCCb7NUpek+nYTbfS
3OYmNcdE6YC5Ijo6LM4OM058K5a1qb4k/POFbFCT6PyYIFydjR0PeUtbiTutZ5+fBb196/Nt83na
u8nZSc8KKJso1OGdKR7FzcpQXDEIpwMIOmeHM2dgwAzwtGGZdu6mrKviwIWPpT1vE2Ar4SsgInhl
i6e+YAEaGF0IJkfAGzaH1jg4HCAGrqlvfGUYcfc9EUShBKxhk0PSoE9cExiG6OWPfA+4/9i5Nbxe
TWey4SCPqO5jfOZHTNb0vk//2hdFod5yrVOocErLv8QReo508lV1TeA/ECIvc71fYFfYxqCY0Fnd
FxMqdDxZQPpKfmJiwGq4iYnptxHbCoJrZL30ofGSoyI9gvo5m19zRbyeCDUM1FXXArYhonlPmfiq
qMWWARVsiWww0CFMmCtZOcw8vrMxbfVaXw0DeRpYm44crlhveHGHrbkbjE3NfLIyN7NfTXdnZgMo
SC/fzbCvylfGfAZtrbF5LEyJPQCrdCFZm2twHeVHTGOa+payDC03bfhNOGEM4p8FUpwdJoCIEQ2m
FiNtp1gyaYGY+f4R2UXpo9FA3ZyTiMsWnScxfq1p+AiVDcm7KJgm4TYjOvunHWHlaiKfPIJ0k0PL
EAFFJ/aKamH+YSDJUq8b4LPlL6Xd5+XVaT7FwFX9csR18RfNBpyN7H4Fr7yA4SePUxhaYxqJA6tY
R2DKwwRhGRWWIa8e6x1qIrl9UPfkRtbmSR4O9xCKLt8wdkh4Onxu074NIldhmG2CayJBWqwKdJ+b
5KkH/xBI4KK0oDHPKMHFBS4ga/dpwZLIVPX9h6C1x8Z8NhlCfvVLo3Ne3kF3jcONx6DPNvOj6O9t
fpaRpo7ljciNVYaGv+XghJhyNSLFWzfwouioui1Q600QR9QTEu4HynwtLcSHrB9Wh/rqqc4upZ+q
KZQ4Oenbfb1pSQ8Xo1lcrZG/yAghnEBDtwTSLY659q1WodVAOYX/2eNlVgx6Z35jeR8VL0H3mGHb
C4T84j1xbJRBrEg1JT8/My2t6Khj/U4n13rme1yDVlDpQyKv5oeVb8TXwsUuu3ij+kbXLHn4CuJx
aFsQoK4VwhA29rl7xDAek0uktiC8y+C94oGQZtRTFbwqvzuvDSo6fwL1gUOI+v1Y/dUlX5UnRzvd
uk6oewx+pvG1Rz/ivPPCtsU3u0+t3eLqFZQKG5AlcYBlWFGvxfSqcvRF3Zutf3/PQNVEAenv2LGp
Wf3r1yOoLCHH2jlc/dQsqW0EET22LgxSaXjtSxYJLbKsgP7RIdm9hf2DrpiVOfGBIj53+HWyPiWZ
6gcafxmuTX7qKj9r/4ritw8oUq2Q2/dP29mpTLfMb0pLpj5VYV6403grPmIk95hD/9HXyp8S+pYN
usLrwOMlfXLm1POq6beJdk7KNe0eybgfyzNLpXZkVuBu/dVMKNAXslXpWxnqyyTfBfsfb+Wa+GMD
1HB8gcCUndqla5dAtZyQP0SGZOlxkuj8/z4PFe+QEGsAMhEDuu3NT4OyFYjBkRfYiQEUcP9CoZC6
/KjpJNZMEBvNl4Y9Z55unm16LrrmIrQNVKhyeb07ih/bPqv4AJHHrULcN1lN8Yo3Yp1vLLRC65hl
AqyUmHkpFoYKQEZ6K+Qtwymgj9IcDAeZQ/Cwlb+lYB/boOFYUTWDCg3EJXd/On0zbbvtOO+75Zji
tR6z8xCJAaSIUUV+tvUupYSYI4nIIAT070l9J21syl8E6yIVAJw2ki14nw9UAXV1rvEI1sM3gJth
7dr4A0CNShA31deIqXib7Qrua9yIQz5xOH+Q3WtEnmkA5cWO+kKpuBbLrkv3Nd+hSjtxwD+iDgA4
rSuusXwgX2plfsFEk8J1YGqLX5qS0GvS0Ql1Zf13iO+xWVWJvmFNP9Y+tykhMqA2Qf8uRyg0FEGY
kMu6jVpPi7AzQSaE2AVROHELhdbRKSHUOJ0/UiS6492c4fY81oB2YHkK0C1C2Amn35lLeUHGJTWv
GegJqxidWLM3zFtqLxqVOO2N2SObYvpg6hKzH+rykWbOI3SoOPXRuzY5DQxgQMOtWg5EiLcyyx3D
4XweqhP6FQ9YWYbdBW6SsicJE7i2PqzB7+01jizTqJAA3tEOA/yr2ISy/tP8E6262a6zNzJ84+KR
KMm9p+AaL7YJEnALj7M8Fa7W3UgSdsfqZLebNvEnHjGuPsxNhvUnXBLSOVX5+dk26LdGq4Q+J4Ky
s6+Z+ozsFx7JSSU0VNS7mBxjYJgrGxTjw/KJ7BiPMYuhDDmavojzlItrQKww/kXVjnhdQcKQw8yT
JK9OCuRwCzdTab+S8203746zZfcjB3cotp0SExv/PSCxBz6O2HiN8l+/Jugj4LyfXKAPVPoBMCK2
gCGwOd6J3p9/8F9uYBdZT6ihc3GyC11cn2805A1D3Jza8kdDFkGzB8GDJAcJyL5PXk3+1mBAPX7j
6CdXBOFsCT49gn1iVBAMhHyLSCjOVbplRP5gKMCXxXJB4Iqz7KDYBF8z6O8xLlpU4g1C2kP2nVr/
wjFyBlvGzuRPLIAMCXJDKcAla705iLmiDa1RTXZI4n+h8yJSvb9Jp9CuvbM1l0PQnkTd04VgLvmQ
loy9Nn8HYN7CWYedPkh7YFTKikpMWh66zYYhj4mR4g9PRC1g2gPk/g/2A0th1+r6PSvcikACsay2
KEmd6rUt/83vjXolIWmEvORZUIjp95TlZKD1bz8bVJvqu+Wy42U3UIyGpMPyOz/NhAl60ZrSghXC
WKyZU/piICAPfhynJ2XFXsGJ4fLg1P5nSztGZZWvKckQqkg22zGEqMRaz3yWHhLk7QzMzAX2f2OV
IV8Rq10anjAC41XkvQNPxZutNVe7O83XdIOqU9+1m3IDjMK1j9XlxMwQKFjjIxeCZ6hFNRIh6FyS
xYPfTR5OAc1q9toALyyJsGDZjr6j/tkpj//QaeetQ7RGusgqQDOHWYSHu46v0dpx1dE5kmvB+fVi
8k4XylmRTpPHqDFVF1rrSbriM9oZ2WUKgCUblI7ZK3dRCjSUK4EbgQATnrNqNNpTko2EzU1IukaR
tWyc8kfssMrjuwDAQDpDEIWHnrRbExkc+hg42L+3LANruz2kHsU8C26CX6f6jp2vmVhc9SWLb6Oy
rQm8AlDifznNsBIjZ3eEUi7JOSx0NwHIaU5MN5iVj3N364qvsjiUWxmRwyb6p8ZQv5w537a2HYig
dJKfuD9LxRsYB0lp8/ccfxqMqfVXSVo0G7BgqoWuMx6/kWpw3GiI0wDz6w+FFPrw2AcLSapU7no2
BTti9weRT6W/2CcyxYTC4uFDoc5QBfbd+staNLZgI4eoeJt5+SXC61+k6jSnWwY8E4HaORi+JOOh
5hPU+ryK7ICWv9/EeBBQeXfG37KHIlxL/tAIjnmU/sRkmMe/cndp/zHsQqmRlsy39jYAREnjveee
XowbmmGdIBVzH8RnTb3IwyHOv4g3QU0zbfTorJq+jPt5Cdjd4ivsAfdA1hHwcRm1L0GetOQJRozd
puWRqsFglO8wKRN9eyKK/w+VdPcVrg20+sgy9FPK5VZD7YS8fg2iod7hFQAkJZj+P4HdYn+38ivb
jGUQxbEZQZzQBFYeORkhjiFteJ+jX1URmnD8NR+1fnaKnRh+puJFiMCQGw3Dfo5eTNTJnfTtzIes
lldd/hYbRBhhTnsblneJ8V5vZ08Hq6mtYzt8tDQzJDcnO2eLATQqwsJvwIs4BKCEKQ5ZiyOAkdGB
tWnqzUQqJxaufTsBSRzr6E8ar1P7oaHu0y91eg0Xbr5tNawJtVOaI82gcEPk167iYXYLBHGUnXU+
7Z6Ad0p7jKnl3ATrkNBGmQn3aNm33rzH0R+ptyNUQo+8C/iSR6QxYMFYcXX+PbjlMxXD8eTzCvGL
h/Xv0Pkw9hwY3y0CxT7ndK6vi0TiIHHcL6Z2leQ3HWrPQhwvFLdZezeZzqPoLDg5sQw56VuLojHV
XkJl29lba17XPhcJLPk9hVhho+4qXAfmNdPu3cwQkT7j4TftUZdfYQHQOrG2TZjfjIYivejPlLZD
e1AQPYPz1q6a7pzyS6zpcnsLrPvv52QaXuADVxiPhj6ZoP+Hlm1GZ/GCjXFSjznXeyJRHvZdnmH5
YwrFmL0q80dQSBYYzgLtZRXIA5pYpJmvhG2xJ+wgdg6akFr4JJ2UaHGaQ5F9NtVHj8myfBv4ajTl
7VpFX1Zp+yMYO4XtcBS9YYnnXCFdKtpY7J1ieyIBcNN3RyCmZp3sYsTaaFo5nMKQp9v2nfAfwRNr
6O0GXTTKZAyFmFu6v4j3WmcA6Zw3dqcpYgR/4pqxeiBtBaGFMMpXD4cwAZuC+BqL7ayeqcpzaph7
zgIBNo8Iwvdde63SU1usi3IfrZlOuQCmDdiGmfoz9rmKq0VgJPq4xesgCHJ0mwJZ0fhClBQ/P8ok
yh+IUvaETMPl82rvspp6S/MtU4TeerDR+rUuUJa/ZQmzDYHW0Kug5uH0OpcceRh1BPXT1wx0YIOq
J0YMqEIUyQ1aMWY2vdxK0Rb8yGgedjMxStAO9Wys52DC/Fo/WgdJvdKqHRheAhUVUuVj4AhbojO3
lwPGHKGkAXmLNVQx29p8ztZTAyxQ08pVpcvAO2NU78CuXI7IaWuX2bd+E8v1ADcyFY9w1ODmiIHm
XzBNvkZY4UYnt/HWrobp2ukM6ivsj5a+1uudkjjugEEipiTBav/YEJCirJQ6JwOdEEN+EINNuDUp
Fvmw9YH0lsPy5PcXsIPDhcKuLcdktvPOwX+OPHsX1bkSYdL3vyWlGM1nIe2rbhuRXAGMibwPftQk
mWHt9OZKY/6eipMZvkIfuAo0j6gCaypeKkgcuQF7R5xBfDLSlPc5uJrFv7Bh3EmPhrTva6wrSGrw
Fq6p+XjWroAvwnvIPTFwU7bDZuayIMnfbaeXPPkVO7DFKWiTtqFADAf8zhnd9sBGqUJH/UNiuoRx
VrQdgu1Qox7StTeYwkHWg8t/CovlGjOWEjRjg08jRpK1rxZ8JyBj9laQETWz4Mu+VUauzRGdFJ0f
UMbeEBE2Ik63bIAT8s0Wm3YG6pLqBv2JqnAsfw5dv2an9MjEIZC3aYmA+28McJpdEmx6iOPQvCfy
UUgK6XmDxSxQml8C7RbNlzB/GI6bLPtUIg8d903lQlYjI3UjvyEJb4U5Qt13CJcEyeGZ8rj699NQ
Hzi2pJDIC9M52GI/ia+FtvtuvoGMlSCqkUUJ6j1e/RuY/nFRIxsCN1rX22g36desequDQ+qcUWry
0ZOHg/E3nSgLGV+FlJueSDK2P63oNdZ/OvV1Qbanu4AFcUdxx1r9EVViHkKWHLuLR6UEWXqCjK5Q
hlKAoh21YUMVLTpxw6uJ8Wq0I2p/NPLYdzpaPEGPKi3eZCxNMcBri6QWywmEURF2G+rSMA2ieeUY
39fVO19F5HBrc740k5vXyGJn4JzpnS77kC8a+sGHaGKAYRUE8h8B+pT+5nCLjs2FtPWVGnmpBdnn
jdB4eLPYpSAHtuFmGP6N1VvM+mGbbpW/JvRUxcYL4mS8v17Cxks1ANr32GvkFSHcNptlvSNtAhAL
pA2RIYP7CC+rPSb6riCOhk7zx/qV/gaCbms5JpHlXx4dCiYtf6ZU5nfuaoR5PK0FiAIjtpwCD6w+
CFup1XLdRc1WPF82q2hclTvbXnY8a16vntXyBUoEwp9Ba2d/oawQB1pQ88neR9YmdblUhHxEgpuJ
KtzE1Wc6XMT5GqD8I87R/Sehp9Cz70D5lyacSRHKj/bEpwfKi4rvaDZbA0Yoii6IoDp30iqo4AG1
/eDTr74alJvW4Oecbla50+wXjAkNVodQJ2vxVkzwfpAg1h0JLuliHP3JnsgkItk+546rCw+3lzkk
PQr8n05V8ckV2pZ33LeZsMUxaDdnfICwz1x9wBzwBQIX1Ll16xMR2mtrvkprGUeXn1vEYP/BzpvJ
B3ECIXJ9WX+xh21cHqUMBVW/cgiAZwAMuD6qXPHntib/lRkBOWUlvwXBbzTTRYGHEHGlLv3qzh99
UCGRCNz8fK70zRP8RgzxPkVzo/ScmeM9ZUPFTLwo72Jq1OJH5jKytNdftGVlwwoSu+l0a2CyhaAr
m86AFz0Cke63XDaoc8QX0dU49XSVEB3SYWpHxLmvfugKAW7lp0PPNZxmnNcpCfNEToFPmuh22SwO
JWdgxMkC19r4RL+IGaxIt+OFEwZTU7C8f0UrHb3X6jtCucYl6onmGBLAAPttAu+ZXunZGKScEyBz
d5OwdjfkkIPFh18Kql0KtAjrxPjARqO+6sGet5wqomIXMZw70y91D6Inm5OBTbxqf4IFWLslXoi3
PiJnSdhGCNVq2EOQjNIvyBmfbafqvIAEUHJC48oHCm7J5TKCehSGFShjWnDBqLv42VnCYUpLbRuK
fCIHKANrDK96uwjZPNQhwjjskJQPFZvBetEL0g3xp1mB+0PQG2obQViaL1P6OQmyhLNWwLcN/pjs
OPMtltM3zzqvLmCHeYCpMWH1aPRZZZG4XLUa7uK7eIYWmF73x2XFQxT7bTKvF1t1NVQqKebNeQLr
YEJV209zPi+bcNeqH3TgbBbjJICMOtsEG25d+D0hElLI9OlRZKRcifQx0MxGjIt9j8UPwV1fEAUH
ZhqQKPxQJVgWDc0liTsNxq1rH6Jzsf/SjoAG7S8EckzfreTKl+YR6BdwWSD8sFdvTXCmSJB74Fs3
nsD2KxXsEXLNQ7Ks8ik4jqcoi08asqvw/ZF/iL9vKw6NCGkpRBbDRqf943/hucMLBu+pWXs7PkwG
UOUIKqY+Zu2aS/22tCwUDy1B6zXSODq+kOdcgQ099mJXsTlKI9SJXuqaS7bTKpTzPByDXdD7jDG7
ftO/B/NHOKvN+KPA7McnI8PpZ+Kk4PV8rxxu9hKREKsZGAcprvykDkBv+zKgJyrLgzgJGoskJD9D
6mLPT3Xkk6DpI7QeRUPPLl1/rf6U0qtjXBP9LOXHSv6zyldqp1YGdGf4mda/k2gTzHh2o0ObX1v2
epZPEkrqvZG+Fjnu381cHhmZAahjmXWUzzFHi57yCgPl8L6/1dWprl9648fmDz4vy25BQZApAvRq
2EXojBcT8Mpxe40hi9uRv0K4puiOcTIswYdiF2zC7E7JO0E+xEvjeguGl0wT4Cp5stFCPgHsYU3A
A7KecLfsrR5DEDdAG2ms7bTLLak3wo/VcALJWaJEXsbSE9IhaFk1B+W8sWVpK/K+DBT5JscFv0Ig
kZcwOuwVzPakXE1w/B3DvMxwVbo/tkDJudtiEsTE+wMLNqO1RdBV08YFhciNR1cUajfu8az/suge
aBHsFZnlCyXX4hQ+stqGiuc5VthF3kmFM5rPQPnqtX3ZXCHq9eqGY8ZyvtLM4u+X1nPC4jFEK012
HbjPjlJoIuYLGup6UuIhmILxAzchwDGI3INNljQrEEYmxgv+4RqbMz9ziLk5hgZW1VfDlP7TeBsL
kNy5QXFbQtKl6rByjlrfQiUR309yW30Qm1CwYBXaVxlqT5foUuNkIm2D42nVbZUcU3lnSGuSfuX3
xdiS12vabL9IQ3km9eVhIQXNtsUON4d6JHhQLEeYjGeiUhB3dtHaGrqdE9/0FtEYLbhomPkRRy5O
XLNw3f4ofhaZI5/hzh5AQFHFD1WGudcb7C/WPWE9KPmWxTysRiyK0pdUbdOcBtLwtZXuxE+N73Zw
xqE5xkRkUr7soPd2Etoc0fqrlU9ftYd217dAgoD4A4PxC8uDJ4c7vf7upb8qeQUOL8rrgJaDygQ2
YHrgYGKBDPyxOwUWwvLzmH2rNhMn8Z8tmA12TaGqshhsm/kfsylfI/suxK75XRUsXNpJokl5aLna
hxiIpcbtdwv4PrJHlKCUAYkd1r11zIa/qr6rqD3Ix+LZIutzqrwrlzchTajXCXZk1IKFNSms3cjS
ht6jBZUP3z7eIOY0wku2Kj3IOd8+ERS6Xa3mEsfo94RfcPUciz9M7yAJvw1/0jy8WfNdfB2N+T7G
pwoeJqXZZqOr2Mz2xXxMAX01oT+FazRlmoY5ThvCfpOBC7H8aEhOkrijMEYiB6TkU/sgb0Icpwpl
F87ZIceF6Gxw5PfCwAdy7gOYzhBPPLnWNWa5akemaaU8Y42xwjlI8ncz/PQa6GPRIFEisbe1uE0r
tyL+X0URGUY/NnliXJNIU+6ZuI47OvNugXqqi3uAkCAg8EtQsiFX7cheUfiEBKK1M8x/AK1hdQPI
0LnpM18THeUcsmymMnS4/DPb32ySLldOHgD4/ZjzZ6J+G3JHzfKHBnNAQA6w5HwcnJikAoAgxKsC
9gyrP/GdxtIH2ZPuhM2D4CFM1DuOZ76IbtrLwJ84KnKWeWOrx2vaQgIq7qXPyvkz9QOnQil9BOgq
rEpezcUHn4zUdZhwQCiGa5mcTcpiho6NJiWTZJP6yTohiAFKRkM7jzInDk+atbOMZ9l968wuVXRb
JAAH4nA8AC5wcQlRYk+66nJT2DS0GXAzQfuYvNrFkf+kwEAJesSBicHWPtSEFldGGurH14YVgcN4
lr1V2h0FlS24jLWc/0fSee02jmVR9IsIMIdXS6JyTrZfCMuBOWd+fa9bDUwB3TNT3S6JvPeEvdcm
bJMmJkYp/xOmKMdRdFA/JPY+QXCWNFu2DJB/MoaOkdQhGIlIbeS/ol5Tu6uQMXHAE5Xs9XutuVnG
X8jGIWjOLFk8HywYUkL7FPa7wDv79R0rGgPvhUebYxakJlAZBt4HzDuhSGGyyGKCqyDOv7xuH5h7
rT1VDILSnxim6biqK8rKxp5rdThLlV97DrLU+0GgOUtoN6OwQJkD5CcSIwHkzsYRvaToeLtaxUaF
uY8UBo1w0/6kgs4qpU+tJgLReh+Mj2mq1oapIamcFpmNPiS5gfDGEDBnZJ6W+NdR8tFRoAnPjEst
4hSzepdUzKrh2xcgcgJehnhyWK6RJ/vnGDe1usne3fkb3XHOjoUisnljs9SL8Z/jbanVCfuSODbe
Lh1I2BcDjnITEajbOgb7gb3AYIR4GlisCXyY8UMsn6ltcElE9NJvurljUS1570K9bnUPbbqoxlP4
+SZOLLX5xpolGnb64Sj9lIJXMD76EavWVkK0zcvBQ6miDq7Jmg85qjOs9841rHEm7YfhbBEBnfb9
7M62Lvyr0YjWjyQ8Z1UIN+NLT4E9vRWU2Fdw4YhBMPWtwFt7f6gZoZOCVzRZmo23rLnK1SeDBeow
d9IYhi17JPa5/B5yOY93Y9vY55IrWkO1hwcR5ToXs3RsLqr8DOofm2jjbIFGd9f3y7ATk0N/Yc6l
6ho4Z/4pMmiLUn9DbELwOqOkEbHZGfb23MZZ4vWszSuuprWibnqI5Wh0oWJh1+A+mync1V8wtoOD
3JMXs6SR5zlpKgQSrt2/13g2uajEvcy0AImWK2e7JIG7y3kG4NP/UQmA8fHDioH8YJ4BCfpvJx0B
rLTVnpCCKg+z10v2DnJxKAhExxH3Jn1bzfvk3JmeNuxabDqwYToQywq40zIfSXruGST2FbaO6T6W
a2kkVvuWYmaLiAghsKCeTxBeL9RM8/oDnRfATWBe+dJZCJXHpFwICLUYs6uNM1PUbu6w7M8M1sJ7
W91ibtbj70J9EYjLcX8M+LdmsMew+asgbKIFCEI52qX1GiVTV2wj6QAc+63CTKus8gStOqelQRwD
YkDxvWuhM9N01wjXXvZRt84bsSQriymWEPw2pLKwf+aDE2VXDnJAeM0RM0hPMbPC7fBGKhQagYP4
JHz1I7W2+QRgkq3/uM/Dal73ZCzD36T0spytR7juCBjjhPcBrXKFUi1C692wl7AlEHbxQkNuQTyW
FC/a4WGhboHR/hZ7H3dW19l5nBczJV6XxTFTabaO4g8QhU9NRpA2Z9Gr3FmJAQ9ms8GRgbDFGr6J
XGF8RDOPNPbEOHkWQ2ospVONZwN1vAJ0fCoWgc1+ge5/Hk/nhG3OiRmc5nNnOzwg6ZdkAE6sZ3L6
keqXFGasAT3K17+z+qAV10n/DJCwqWji2jsFFVoQ6R3cW9jPKYTCxtV5wct9M5dn0sSAhKAEDbSm
A77Z4EWXkehOym+hXRp8/dEiY5rsYUSKk5vCALcuNnZ7YnN1B7X7ZhivWt5n+Imb3UjaKb3DWD5U
tI7irlV5GDMNha2BdJ1RdcduHW0CyjgO0xKpd1SsrfxooAkPlwRTUDSwZAYLyPYm2EbpvEmuKYGW
0+zLsYlj4nCNx4rSm+7d+3SivcSby9gWrd0c3EFQbnT9KoQrcvguPlunx3xU3Zrwy0nxBzKyq8DO
zCG6crN/jsVLsTYt4JvkVakrQovC8D72z7R+l7LfqHllBrcQ+4axWlvcTpGH3OGImgr30bYpnznz
afIY/nWLigqxe9+XcIupj7nb8/IE+dCvfmw8rVlzm5gl0byPBC173ctXjnm5NfSR6exnrH90aJvk
9iXnWwYOXOBZ+FGZHplrjIw2MvP4SN9xcqNZ/S3txRRiInUt4IjqKhDd/6nOj1J/t40FaWsLPz8n
6cp+o1kpjrH+18okP2Il/DaR992thbGA5yeWv17w0w9nxJ6T+EitTefcSowtJD4wXfniOStLJMnW
0gvpG/kY6o0YDhnoJEjsoMnSAhc9xSiedlQD5TNCWT4mhzrbmIXYeHfjU7yIWD9G5pgYmBVoVHQg
OsNb6xXxQEjKo2TT2uk/fDOTfGhR1Pg2qj0Vj4SrlOIG26r5XkuX0XSUtUchXTW8DTH1MXIMtkuu
AhzRWKQ7w3jPs49k2lvaHkNhFb+nHGGFfUZ1A3t1ScWgEy1NxGF56prVMJwKC+WC48bFnQiEDCUE
bXkNc/t/KxYLEg574kXF/L/heNINVyS+xKSPLNrm084BT1qfQgaJkrQ1XcRSPcElIJ2kI94DAjVV
KiZnFynXqgc89FFXPHZCJyp2kRxfi8mgXaGNqKNmpeY/g/kq0DbHDN8WBBi2pyEnImU7mCvh5Is+
NdzHuH1B6XpLIU6OA2JFl1K3dDoWjVA0UBYX/qlBAkX18229x4RYbYWjX2m4N4Tubm0TjaWuev0t
q5aa/CIew2lOISRsVDsAdl3ZJoHknrNXQVhOjurTYlQeqatfav0Gk5I4pNnjWd1v7l/h7jNyC2U2
ONwNYX61LQSpbCtqt35YZIszYvPdTL1YxhGnRvLKQZDITMQZQJX+v8mmY/+vO2AOKR9h3KLTfIzq
0lApUugZ3Lb6TJHfguUeDixqO3VDAgEbjjUCXaQM7J1mxN7hU57juytXmkYhsh3aX0o4hKRMdvlh
w+ySRMh+ewYW9yjnouGuMv3QZdYEI+MQpt9cD0F6syD/SP+YK3G/Y9uKpipi3qssJzhaN1/eFzzE
Jstha8Cl+TEyzbBgXCvVGfFUKq8yWeBUpXjnuDQxjbW3QDRGnU0rPs10/6/qDkIcABECuTaf07/r
6ShmYFH2YZG9IDxNE3BeA9tb+mH0TKKwXGP5nPZpc8mKm2cAuPpuKgGwOhSI1E2mdrUOe+dlFycN
abW0scgPCg4MNdN4jcMmCKGLHRt9R62U1hxCGJNw8ZLg+iUTEIR8wxHEB+A/xEIwAbxBA0iGn8Lb
2lTiBDJUTJFkrp2Gpc8A14PtNJVdhkplT+hjxUoNxhQli4923uPzdCfzOIAXQnlamOu821kBoLe7
Q1UAZaCgiiNDkO8MdOsh58H2EKFsGPAX6PdaZmM6gzPRziQk64b5pY1z3JHJfKqfoMS89CUe6JJE
j0RjsLWAlmgnp7aGEhdkjPiXgjboME4TLNZqxCRS7/ySMcRJM9+d+sVLPwswK7Hr5oBsEIdqymfV
YgpYtu2fj8maYsmZTw2KZZQOuG7FNjXzrxqfTuCcBmU9urrr+Njlc7RDzcK3Hr/fMv9/OsOk/9GF
VoPI56r/8diBoZKcdyjnennbOxvo0xFJTimiauent/7Ez2DCtPBKf1bX5zpnzLjwKBFv5RzNY/4t
+s4WaFh3i5hVSuoXHGW52OFPh0WkjrByHF45bTnq50G6T8CcLe0xJhvfP6NRtOW9pgknNSMRfxuK
lIul7m+Y2w3KvWkfifOsHcSn11w++N66CPcWw8NZBUJujYLtrcl/Yq7vqb6U+kLXfq3sL9PAM5DZ
4zbNZ1TeneSlOjf5LVj47ZnEhtnokhScf8hsFYTO0UTXYA0Z1RZZt2zn270GvCbcWhFtqYu7zsvu
hPChozD/PUYajwbIhZlvnTQDI8a6D4BqzhEtzwG/cMpiZZn8BYntTCmQ8W50agKtWRrfrFxh1qAx
hAYkDOPmghfB+mYExDQXVQ55Aebesm91ekn673A85epPH6rrpr40lcZKGRwQITy69ZX0uyk71Gxq
E269iRVBodzkq4n+IV3/uzrZjPlXQb5KzaeB3nBYAZLmkT4AOdOqq53vOtqHyilcgDdAshgjiz5F
bb91DBvjU7Bfmn5Zd8cmOcuAwPKdzAiUYZY9N7B+RD4zPc5KLxPwZYPii5cyXXJfR92hG3dTjd42
gXDMK8XcjNhFQmlnL5MaDGFFeAmMPw4FmCmWviLCxvN/OQ0Q1P1OiDQGhroUKh52SP23o2aemB72
LB5j9QPagMEasq6p7PptHG/aaY25YBb+JTUioic5vGH1PdRrhWUdPvh+USDP058J/2D9NIYvKd2q
HBY9iMHh2jFBKWWqWVALOrJbJ/uRvFNhuPWEHInl1054XVVMO+W6k7ivLc7swz8ZlXRjejTLStib
bptsVX9tSw/VICdmiVVjHeP6MlBztLxAyRnIn9aimBdQ2vMUHsl3FN2VYHjgMxVOgF4G1rcjRyvb
hSNQ0SXyyAXEiax79ljd62xrKeQkgijaW8W5fYNJiBYBPExxU+sLW/8Cy7mF3nwepS53KDqppj8M
0XHkfpFbAnKoHVlUQ7t7b6kY8/JW1+8j9Xx9saqLwyWqqSvYgSlDuhiNjhhUldLFUO/kA1ntIQyq
WTp8dDoH1vTNml9AuxvUMsjz7a7GCbeB3m6uGX/33QcJCzNcChmjPgYTuANpCbXy7Fy9EX/BKkIg
PHRny/uz9f2EPrroEfdxYsnB8BYUR7V2Cw1xAnXXSo+2Tntyhh1szZHFO/x2pplx94x9zrv6YNPI
q2RMdOHRZFpfZOTaMs3T1lK+SfWDcGBP1VJdpAtsz0Kz4B8ktA6REBXQX8Rumi2howvfjDY8Lcas
MQiKGZKYnKkzrON+O5krx1yZ2Ukp9xFSLelE3GpTIDZ/GManMl5SaZ05WwN+V82AVKldKSihQdkA
NtD8YQlsDpSEs8z8VDgFLO9D7MvA9aJOtbL3sD8C6XjTUkIrNzGmkgTtDq33otfO9te/D3C8Yqld
kP8XeXvZufbdF6QXrhjJ2yOtzhTkfUiZs6VomfT4KvzMES+OjJWz9p6K8xUidanBIvNKcDL2rmXg
0dv6wY8gzlWQAfJNhgfS0d79Wl6i53Y2dYMyCva5Y82KRZseg/pS1MItZG5arByj+tS979r+RTYz
bxAEWsi9xamiN0fWICQhc6ZQI0OvAmOrDUzTcSwrABFJYfJQHG8GjUX5peGFMXep/SieQwI91cIx
RH8hg9jj2w5g6QTkkbQIWDwey0GHloHhJONvrZ09bILhp7dLptM4aOhZsZixVKlgcgoLdbqt7cM0
IA+fU5XGPFXeEu0PriT+3RoVAtuNUL36ylan4baNk0m4ldDzIZSBjsvPmwdgDQh2mnXmRjE3KQOH
jPFYy9ys6MknA0doun66znG72TtxjNbOQnFZz7w34zNq12RQy8MNVmRCSrVhsFbSWANMI8fjnvol
Zf6G1j+pQNafWTTMOF9ka1eQ9jBHedyR/ywadQhQrJ8WDjRkGa7sVruo4SPDH2Rhu2PLGJ6g9o3h
oWjd2n6goUF2z+uIpdUZL0p4gy7tMDdVA+9QqF8irIUTqKVUgSXQMiwF/pQOZ6k9yPEDveo8YM4M
ZireIisNzVM9C1ws4wYGc0LbvZXfzJnUBW6zsvVDQNu90u1FFB+p2VOQGy1iY7KjcRKOzHxDYucf
DVeE3gJPxOGKONqwAyTCYB8/WJppIUgHqjH7iQydO6pNTrrxTHJeJQs5cHxMkhtCCpi+KghQDyiB
tQvE4iJmDQ+ViiIZmPA/vRAx6LP40DYuEyu6vDTBTOD63mPQgPIexpZg3mOMoqmvVtZez/fW/E5/
aL9NixwAI7sSzDLE5yy7mFnwBqiGRrGeb7rgZiN5l5x575Gq9InIMJoxkAzPopdHU6YymFUPlcGo
/NEgffBXLO2KYSeqfJyoEm8bbzwP59RtpHELppaHUYOpBz/NsFaPT6IC4TrKPeLsU9Itc0HYgkrk
3JPUFe6/4tKT8e2vuTVev3wSk3NjMsSrAzIbru0/YB9yXaC2LCIt5DO5DFJ7EQwneAtYWX3DnmVY
/HPA9rKtL0xuRkNriDJ4o45+o5V04ebRPPNMdg6xc6suPrMyeWrwwWmeETHCi/CNZ84bEkzfcUSw
nvA5QPnEDefN82E/BpukonsWI1lISt2xthA/LLUBMBLsEKJqQM/jrcddrbRL/tgQafr0OUZ7O9ki
QffAHNgrG6GTecE5MqsbNm47H408RPBU24QAiA1CKg8sMpjHy+ohqpn0shPJQXpkBSRl/gBMiBNU
/j3F/ThvkMOI8SQSlT5eTul7BvDOqbfhuBEGZKVcCDOzam+L+hxqGw6ZwkHcCcKGx7W61/hz9W1K
kS4TX1nSLmwciz4N9cBIZ8Vqn6NK7c5kcRTjJW+j2eSzixRgCpYRksF5gWj+f2m0QknEtzdAGAWk
XiykBy7lrlpON0iRPirTbLhWOrgSfx82r8FZktYeox9X/FeWukpxNNMN4TBYJPGbIlG/TcVcDF68
dC5R46v7OHn2LDUBFajKUiE3k2aPXtEARSXE/KNya4134cWKPnNU3/Z0Ft2cFR6keTRTur2PzMon
FOThl+tJWdnefXhkDF2lo+Rdq3JrOTvZWEYRNmfgmM2I4OKSCDV3wAwmej4AC7D5H7Tv0DmZLJpj
6yNaBktIh1P4U0ocbbk5G6S/BKZfvipbcI4Ig+sC955zyeSt3pMdSBcHbvcgj2tHnstAIUah9VP2
bfPa8zE01KV1dQJ7mI/nkiyfQT9GyV5GYqufEL8kZfPGJEBcv5G25uUty0/yafiqYxYGPiFUAi8W
8LT2C+GrzOuvlNhBlaKfUxMcWo7AgGlvSWHo58uGBlboJ6VjjdBDuoo/YAtJIJWXo/30iTINsV6q
KRIWqIjxCgF6W6FtJC87diX1oTMKIARFDF7KnYWUjEbIwucYrMmTe2toAlGedSF3WffUA4jw3jHK
lxoc18HBAoFtT0HuBmCQeWKXcEPZR3MOKS9/SnE8szlEGUwKcIGYJHGfp9gpw3HJaoyrlAnOsg1X
5AZr1Rl780BHb1cvOHxCCW9fJ1GrdKxJjYvQMQ/Ot2ix+3UJv6P+1Nt+kWHXfPGWeOeu3XbpXtHu
wjbMxNaPt+awUXXwz3NyV6bmVy/fW/Plo3bIEdsqNQRmRh9G6Y76wjDfR5apoO8CdSnattC4CPeS
Xs4lf185B9bbyxrlMWsdMAWiTlbsc6+8M7y30Ab40PhYAnOElo/ccPvst+zvFETJlUo3auCeCl1v
GP41yiX0HunvFB1fJBH3LrrNbPrNO9oaIWfdRoQ3ZOuIz0smjoqxm9ZuinRWO7jAZJbVG8BUECGZ
ROT2aeLSZg1I1Gb3oDtmZmemR1gjMQBNNDtydiSjxE14SIf6Int76H5C0wVjjTqa3xYiXnGZwJLF
waPGVyFKOU3lFdsLOhRj6AKzjIGinZXyM5M+GueGg9lg8KBes+CjBtpq3tAZtOIGDnGWo4/e6DYp
D3c5XrdiNGCipm3OSbnJkM6ALdapqsdXXiNCdebsl/zfnrwVC5Qjeh4hDQcRR9Fj8T8RMzpEHDns
qKFosR+Hp+WHB1FvyPGLhT/sD1Sr/Zoh/4KMh5GZVrtLtWXJhFml6Pyug41eIJVF25Ws2P44xh64
5FtTboRfke21mGjT4pvnCgSHEgEt1h5atW5awU02ErdL+YHIGPmr5jb0WXWd+F+mwI/4e4p1/gOx
3WjJj1wXgDl7trL3TBFYTRYB1q1RgereLF9lh8YyjvvYZ4gc5flMpSM3YQj3jgBwoeJy4zWtgodq
kYY+PMnaQW143TIonzsbCASji8DYC8N0XH+Kxzxe8NvLfkHzAxtZzVligFxkflwdwbiL4aYWXggo
oItttJMDBDenCtAQOECyEpuFSPtVm0va0+iwwka0FKznxS7MDoZ1xLhIVOzdZytHPTPrSlouCc+v
RbMC/boKH5J2IOFeqKOs4lNPlpnPcirECEXgNYgGSUeKxERO2Y0mOxeGXmX208FBUneM5LTwHhiX
PF6Z6qaUrnWOtmJjoHSBHGlv7BShj7ZgroxbkTOjjrZF9ztS/6bRIelQgme0o9ZXFXNIl+uBmCDS
ykSHpSlfVZqBkflIuPosQrQ6FqbQtvRwxF7iPSqz/FIVdp3EYa/Rg7F26XFGRtvKBClVVHyI87z3
b5VhH2op+mur8pPkEu4qP9PnhqScpkm4jqgV00z+03TnFKTTI5UBUFUKkAbm+WqEfiyQtg0XcVWs
iXs+KNZq1PNXP332pEnafLnaQC6XLx1MWPJTbj7rFDxa0C1t5jlB6W9zGPdRmu4rKslQblmpKnf0
4rMWFz+YmP5ioyQFu4q0EP9bFpO7gcmyhH7hTbs+ULlMsYGU+sphmdJ2PHBVzKE5urTWLvr/mRpq
+30wtIdObg+Woyz9wr70aiqzcGk5fxcF2kAtkNDNYAjt4kswTEtJ0cGNOks5ptyUhqPKLhJJhp07
kIkst2tMd6DPEqzNnrOmkpsfW49YNVhnyxG7HXqJhPxzhG8OurExzddWiF8UyB8y84Cpk1lcShVS
7AiLzhyALw6LKIcmY43LfELnQvasZyO9Ai3p+dWymNgAs4pq1BeHsdT1KyUlc1AbN70s7ZMg2xVd
SHDYtEqQCbYIHxSfe5Mtwpj2ZK85vFRIf9TUbQtt2dJzlgBeQ53eOI9PU2rfOwerR2cap2Lq90FU
LA0fsC96ZCtR5kMpYnMKGroJrWGC8FHam+FGT3kiqLBSfG+0YE76nuA+Gfzh4GMKgra5M2AIyHG5
aCyYonAfxRojj5Rz7YBhI6OMeGI35jUKg3LX82hQmADQU8m0LJdRbmE8A0sE2h5usdvZgLRYX0wK
yfVCBFSRRaNwUyp4vu1up+hfkvyaAKoU4uz5USwANhYRBDU8rZqlJxNTj4pC5wKMqZRY2oJ0/PB+
RFmSIFsx2OsPpyhgWs5qKUJtGBi0SSgDY5tFucHaD2ojewudubEeHZzkvaCvGh06Z4I2hoPUoH8g
GHIyodOA1mowOhsMVE3WxOOETqyB+ZzG86ilwxnAu7JWL1J9ppJNYYMLG7mzVcoN58tBu1SSDqYg
JewRKIh/j06HVTgfHsV+W7SLIFbeDAxXnMC+TG9MpxlOrjdtx+SjnGqXH3RBzOYiMZDXTRS63Y/e
MFNiTBIdbWvnhdsM1wfDVCrlOdIkrWa3zvlh4VcYRDca3AJjZSlkgLG5JLaeivCzmy4U3Wn8KPD4
tmSQhRYiO2YTyNBCqZ/7QbqsSXew+UQSvB4JGQBvHoMyT7YjPHYWQoRxrQNw89NFjbZTZxAipfKd
iWLLsSg+3klwbYhCkGDgW6irLZ2PDe28+OFCGtok53zQnh0ZRr2QX/IPLExKlYg+VEhaEtIGWYyR
aDL6SN6xe4zUVC28vRH7Ndd1l8/9XlqoIXpbb3AzJHgTXgErWxUB68ea8RpNJcLsAolCOFKVgAZS
0bNnCsBUTJQpEKhOVGo8ShVyLfQCEATQPHR85nq20oB6FV680ytlkVYj3QYNHIPBRWleq4I9WPib
Az42mWGoPOGC7mU06XxinZuLCEiHPrrmA+RwB19YjZewoTOmE1Esxm7ITHOSMxykDgXadQuKnQXB
OKBeRn/V/Onpl42VWNApapV5MMtKUbGyv1eSZ9WBnNW2MLxukOtrOmGAQJSI2bcUMilmRK70XGJM
tIua0tBCBzaM9cIHt9d8NenWAoA2MO+q2c3J3No5P6sGiESTrVXfyW921KCsiGaYsXA15bwpTYWK
9rNTXoEPSzTlYz73NimmtJL1Qh2whUyEA/TqNqneGxNXGGuEvnn13rMbDk5wT5xjoT1ydV+H70r5
AbTCru5Ssufh12gvlYEqxaBhYcyPNKFQqQdrMAP0Hw0twcDf54Pb1jpXBhKKwds4ncd66kfvwQD3
vy2iNTFBFTMROXok3DOFxQOEn/Kc8aWk8Wko2eirX5nN7CFR7kUE3hXmCFaLeQRJwcswG+SEEiDb
yKGID/K3oFqwzDTMvQJRarSAHY/covesQNQX8t29pv5kmZ8pauhk8hbC/OHoIbqSlwFR5S9Qb22r
QLZg5hYwjIWY1OByDMOvsGZqTyQU0QbZX98injRROygfNUaDAnCI8qvEfzZTqeIzQwYa0czd5PSF
S4ErgHTIsxQflQqm10eIqlqY8NRLGIFdx7ynVPk8VgGzpW/rCUdo+dXpd3O48Un0eEFYGYOWiyUC
ucJZZmwG+ewXt5QgXeBH0ZYIWMUkR4g3kK03iUf5emQ8JAfLlM1sfFLiYwdR661V32WF9l9yAxaC
Cd8R8AuLPk7DoVbWSwM926jN0tCb2WwCGqrQoIQfLRMiIhVwxDCQynwWOCobtgWG/c5/hdAP65P5
lXLKDDlVi73UeOj/SbETtH6YzDVu7NYOXM03txn9rmEV84BRnAfJNk5q9koQI4dPrxNowOStYQ+s
MlSgKUQwTCgiC21++SNJBF6+GvJyFVdzkR9CI2KxcUdWcWRUJcWEqRx0YthoM9IVeW9Qo0Esv1kp
/UO/J+dmRELZu/kGn+OUurCZRcWu3vmdUr4ox5MZ7fzwIoHXQ9PebmXci7h69HydO3D77kn1M4F7
lcB+towpDOUmHvK0+Kywpfj8yLkz8EsiWReCCPtwImRDpk4JXW6UTqsIdRC6CpXuKZFB6Yco1PW7
FpVzrTvpXu5qykXS7xLpkpr6Urybmb4U/4NV+WRm/46eOsAJblK2I4Uq0D01w1dhfGTVobV8+EcG
QRu0h78aJ0h+DjOi3v7U4KCTSCpeyyz9la27ar3qYat6xwL4jLXNEMIoGtPF36Qq3FF9xPFOitYl
n2/tL7TQdk0NTYTy1zH89p6wzoDCVt6WzzK0d0wTWNuxjGm2srMjigfffW1vK+yW6bUU12z4pdP3
jdpNKT7SFJHtH39mZ9zl+pU3ZJzec67ZbPzuEfKl5Seg3yS+ojCc4GLKB92uCegmLVldW8O9pg5I
ST+sNX1vs0hh5t8onIgfMtdPhLO9ck5yy4xq75UXs/3OylU52Bh86VtCTHyExmcT1z6bqbK4q4HF
G3PP8uc4goPqr0ZzERWCIqPFdXPsm8opi9O5GexU5dIZ14YZSgK3+NKZpJttbFf1D1F3USnex21U
0ssdSEjn95b2ugdtMZ0C5iOeetXsj6pQZgZ3ahIfMbSxT3RkdoHHitOruo7Bd5p+KemKnWarX1L0
3TTrxnRUmzUOPE3dyqSFKNHWk0dMtcuyfYYyYsddEp/sfGN5l4DBG1S73ttWrCq7Q1G6eg18YdMa
F61FZCnfJ/PWo19QsgMU9IqW0VYY3tTHHMMOH7ynPJtsUxf7RPkIp4M8XHUOgja888goHAP4n0vn
V3WMnTIhZuPGFH8cjV60zl4da10rvjE0AcMe+n9S92Asr4z7MGJx+laARaAk87WdybIO8yJLFB/D
IbPLPr8Vyo14IQSwRzPCgoTvcDpJYCHF0uJm2uuGYZC+S/D6Rm7hsK4wduy2x/Y9ZSPf4/ihsxV6
V+rGeOkZR/6iik+yczMZxdoGI8qMEx1pQnIyqrtlHoIK5tA5KLdpgIp/PUxIIlfA9ezgFCBfJDLC
0Y6RYc89mSp8ySXHWtxC9TtAy+/7s5m8ADskfKN5iy6PLJehoNbi9OyuBGEX2W8CX7P8ibn+0n3g
h4sWxYIdWHPFe3j6qqvQoLglliXnS6peo/81RU/Txpsq7Zz0RHcwX1KBBLCNK87SXPspuGtsPFgD
apo6R8vTR4uQ7VbufxkD+dCUeqThoO3Mk8MYkFNPBxqzfgiUrzh45N3TNO/FyAJmUWULzEDeuG26
nZp86mzns6MfXAz+GaRsM1BQ273e3WTuleibw7E25qqPJ2EWspYCo9ccC33PgKVmUoyBEJkpgoSv
FAWl7V0cFmi1d4kU6ie4G+pV9X5kvoD8zhNRphe95Qv9K5iVIWLkq9cQ6YK5bTc6wnKfp/ZkD1vf
+9LrTaEwH8s/R/+7kZdGz/i72PfDISIupltH0RGeMQ283a/IqMNczQEf/4q3qT3V7d5Xd2r1To8t
Q/SMoqcEf5MySte+u/YRycsS1SRrDWeb5GyI16H64FlNiu+6WiPLG2wyR9O3HAkSwRI4SUg1Znjy
CDHbKGDtlHOJczLlLO5gQ4KzhdQ+M+E8p9DDGIXOKQsL259Fts2s6le8YGJ4UDTMCveRsc2UJUdb
qz8KMgDQLxrpX8UaPyRjkg5whhIFtA4/WaFsCEP2pbVsMu1CkcppYvebuvvAB9FMzLg2nrJjeOjg
qo78d5UZNxXwW91jFebXNOjzNkpndNRkqq7tlsBR7VcXgQrUND3avhh+rWwLlT0nqmWd7exiMFgo
NkF0E20aP2xXvehSfXjuNmNYURh1KEatirwMD/XVLkt+NRxJHePfEGOhEd768Z32Lqf8iU5Reiao
LfPcshSmh9Rnq72z46ue/LYK6335Y9C/C+O7zP9KBP3ZTOlJFdwE/Y8ZDzMMrqI/bKUfkXmY0od1
1VVXn3DBaqoQiWF+cMGwyhj9U5MRbuIlJUsqWXv2Jm3WXg3KbKkQ6GMBr1oOE9nwlya+2jbD7vfA
OSSPitwFqIoyjDskdlTy2V/iXFuUvsU3tyh/+N6/5HBwANUIxiwk41PBVCRkmbjjxzVNF6gBIZQm
bxyF3RsvTVA+eQcS7ShhzMofI3O9ZKUaqzEjHPUW+jsLJjQ1SrWp+IuSLN3FXccaW++5jqk/KnDj
iHDJRodMxrdT4khgQ8M+6o0NHvQNlZSgcMlfRNYtYkDEOTFaKFfWBvmSqNOaAtiHtNZGXBQcjIlf
sEapuRB4ZUak8KH1vtKLcaGPEXoQ57NLp6djqo9CrhgysaxUpy/b6wTr8GxzCagonNs0O4z8Sg7N
I2bqFlr6vtOwjfY22KBoU2sar2yOmOPbqwwqiHFtxDDinCFdp3a5NQdqgyLfeajoU5stsQ1MT0L0
jRRgAFWZJ9XJtLzTrmjTXWtYwo21COTMQL9jniJLRzlHvhW/FPq9CFJAE6rqKolXWlpvh17b9VKM
h+5tsj13GgtXYkjpWBEIQ1SUAYSQ4H3waFEszIBoC3C0Lg2jWaYdIRRVQXy1ocyL7gKBbDVZwUHx
/HNtt+dmgMDhjLTcuya9+kClu6/GmQ4dxVETABKI5UVLadoWw6YMP2UUA+lIXQvfqVWXWZjsUyLZ
ywxtioFwmFA3szt6nPUKzbrcXTEIFNZx9IdVymivCf7j6MyWW0WyKPpFRJDMvF7Ng+VBHmS/EB4h
mYcEEr6+FvXQ1dFVXdeyJCDP2XuvDUQEq9WEqGPDAErVp1k9LvZdSQomozWuzKx/DSKiYT1n7QQH
bHrL0pLkznzu8XAITWhSncP5Rebxei6pRqpo5KHPK3OmlVkrXMnTocu+BlJhrGwyOiWI+u35KLdV
TlAlWqJx1XcMDJlxtCa+kv25LEPoBIVqZWGvi3cZP6ioKKll0J2AqBMkXjsWxi7A9cYwbUP6yzwq
v1xGQ5fDWI3R0bdILWOr6OibGRqg/P6GbmbuR3zQ7GItzo2RBj0RNTMaLgVEahyupkH8r8+573Te
+ETIbSiejHbeVZKmsj4+22I6Bl1/JZ84V/qMPfNs5hMXlLgvS/XIALxzaKkjWUNqFFKEpqcefkKV
Ppl0+zWB8ZZP49VQvzqQ+9F3X8DrusH0ZMX5aajjvUOPliLYq3L73Djts9Gkv0ZO3ZW32Hu78Ry+
+Lr+bEZqer3xK+3Kay347nAuJeY/Bv3DaOjLKMSl9OZLkmEx5i6pEmr2UMJCb4kJ29N3B9+pp9lo
8eCbG4wPJS1IeZN/dm3NTQTZQlPJwIEmuIaQwTQjOpa5IXwS0MQaF5Ec1rJfyptqkI7uAJ19siHY
CKP4oOmVcP96lNnzlJh/uW0D/sqGSxf+aTFeh8B5rBwXEu2w9px5P9L8XbrjOjT1PQkzXBEmtDHb
wYjH8WLgRReDi6aAC7rCAurKbB3xnR49A/ys/47jgSRP8WlHZ+AyqFvuYoFxIGN2IdVNAl6J8WbJ
5kqpDUxo+1zEzbUPCZ8VjnWrpmw4WfdQ93maNtUtHueWGPW3NqYfPVKMgkHx0ICdO/PIDNnKh6wP
877/1zbLcQOTTl5RztZkgTxH0fziy4Luhkk+UoCIsclw/lW0+iaKRNzIHbRsKNi10VsFsRwqaXZw
aK5Ou085vazmGqnGcdtjnd5sSqpCjPWAB+hrkfvASvbOHB3toD20E+ReaCtYPlWdnixG2j7H9YX/
pAiQ24PiOCcu7UYjtD5n70GnCM27gbapyCZ9B4OkRh7BXcU7tAs6eajGdD3XJO1V+2hOBMfTBPBJ
vCJZcvDt8ezFsPJNYx0l3rsEypVHxUqOXGd035pjt2u9nspMEsLdwBSWniUD2ySrI1idJ0GBO1/+
zewTSXYENtTnxun3U0/0qTePIn3TA19u0YqnudfvZtLR88GonSb3phDfDSbd8hREEc5CIMKN3jR5
f1isAKzle9409o50rwGQ19mnFyOuO+gdafsQ1+1xkPP3TEMC1/hD6HgH3fOsXBBsHk9op16Xw0Bc
iWw8bhhRzHedweftzmcnMU9ubJ16H7qHhK7PAcFH3XfSjxHaVQ5jqcCmkkycsT1IP+O5r9NLk8rj
CHJSCyy3oBGIDkb1dKdZNiau2ttTvzViaE1utUshBBQqvDDVkM86xEZzWf7nACh1qFNahEckDnlx
++heocm3et7kgcGSTx+6tMMjpI4zEmDA1rMBhU9l/BaoElWkwlspUPt5LB6sFrDOfVId82Qb2Rfq
k/lr4hzgPwz9g1UxRrNnURe6QFuwR1J+1xp/HrjzKfzp7Ld2GSOLz8rY+dGtNl9895FsjUietRQs
gQFaROeW/XfbfEnWUXE2sGRnseW9q9Zb5ywPpoeE+1gCa7IRxsqH1BEmAs4qAiakLGLApiBBET6Q
n+3D48iNPZYfvf2wwOvdiB2KeXRIeQ3l67LZjMOnkHnBBq2hu4dBLS/IYTPa0LzateDP/M+Ym61i
d47CzoCd9PQcwjKx5aMiPcapSE342+9ozyKTzznonFA8EQPOdhoQxNm2Mz74IXQvJK9B+Vzz4KnJ
2/rU7KpVyEPS6ULM5OdievSbTW/uZ8ZZTr6Khm2nfc3Eno+jy49GdC/iz9b5s2zs5c++89k4V89m
doXea+Lcta+W/OH7XsQQrz8KsJax/wbTjdzR3OEZO2/lQpK7q4ASNolcg+jvNdsydvPeFts4IRgT
iTjLLhqXl5tAH2dRUBJgMHzaWPqa3j8u8ND45/VwCcmjKCgcyoe2TjR7pFV3zm+pxwbpj1+EFVBo
sI49Wi8D6EiLx1hwZ+TPFbvjYCAQIsnFjSCbuyUffesoG7U4IPGwbpZdG1thd/6yAWHWbNSo7HGo
8TGCDz/DjIZeVMRYnKJ29ZUmmttytk4qb5NTxNMiz3lGTkd1uIketI0gl4V7OfWE8fCE8+biK6Vx
gasIPUercudG+TZVS3K23Xrsr4OBeWE6YP2gEQ2BmG6OjASvHd1ALdP6ABK2BFIcH8EmazbsUWrj
RVKr2KNAg9h7+DQGv0nBQ9FEDYO847BKdmON6PTC259uJea2nvqsai/yR8N6idICjeKzSH9N6yZ6
BoqHSB/o1g23KbeKwLukwUftAgeKv53pISjuyZ0gIXKQn2uoxPJrQbtZRNr6O90/lGgwE/LV//M2
k1xQvMfy3yheS2B/M9PSAAchb17LmNT3jWNUEfzE5ptnwRN5ybhVi2s/oMIoMv1ewYiE1Xx89fyz
z8eQRN3JM35yRZ3wa5I9zozNFGXM9gtXRxCcEuNRzs8xbGoWKLn1mSE6xPMtroi/wqlG1edOs0o9
d8UDlZ05yrNxowwKM/o1KUg3GVBCbhpRNsDYx+UYfvaVuZ0zQYbrucUn0+a/mnaWQXDTlX9u4SL8
IX1PBkHOleFQVMWOtM6f8cErHC+u95HmvLQ5BqJJnxVL2f438yHcY+1AziTugpl+LVW+RsPbVl74
NKl8t3yV+qTZLAwyJTYxZ41l9dYF9d6N8TBqCF9ioA8WaFKG+xRjrLWZrWTDVomwTEKMh/ifVW7C
2jqEBq2D+Hm1xyNV9OvJjY4J26ZodE46qzceemptADSjB9ULWUk64zblETxCxHVSTRMIf69bYvhH
0Zh3Yzw+atS43OViIfxc0OCpk+zAzEx7EV1OQ4BkfY1T7pezc5FOvRfYN4wI1zxHDF8k28Astrxq
OsfLbdVyVh6bXZl6mznIMb6I91rCOmk0xeGQ74LdNLqXuCWrVSUoIIsBAkkmfomhWgQZRj3WviPu
D44H6zpON6q5uklGKyOtdgmeG7lNZlQ+4sqRi8MOg2/OAG2aBrTBbGvxK6SaK9yOTk15L4PyTAQa
5EhjbL05fOVfHaF7UipK5tRbzSauAAsuiAURq8lgX1NzBSnEdaDCAUIoADLNFn5gzQ0Ye2SOYFSN
SG1EcOp8A7do1cEFc5fVs2rWFUcczmaJOmsaYNJyvCg5bwpcHmUK+S5G/R/EelTTZhyjo8EGCG+u
AC7V8vP06O8lCE8373fB5AP1RGK3zfueXdocFZtw1dJf4kTOxgimzRTSr86U7QGpZMDZuPW4n0Zi
LzgyVCi3A+hIE6ur9C3MSzMpnDvPw7mO9l2BeotVsGvYBLGymIKXVKTHogn2zCW9Wa39nuo3w791
Xbg2WUxyTuc/FFXwNUn3eu6OSUD/52o2zh4DncexKkN8nNiBhIB/TM6SMcXpvyObIAfHybhElP+M
7M2s2Tplej2Si8189CGCiqEkDjd8NTBp6nvItAEanO2tqkWiznqMxei7VLQl2c1vKCj+kIj7E0lR
v793+jcPlaiKDp33lLnfjvExMPNnJqcZ8dhm15TsLuH8kyuyrf2YxHdxlaESzgOvqbvUrvEs0/bA
fqbaZDRRl528W0bDup7XIXkdTUlK9WQDlBm2eXo/gFTI5buln1vx5ed39vDrlnst30xjm9rPAQ2e
5S4zH9r2uwgOy9p9qsaDySRnG+d0XIMwj8RrBDG4eXT7bFPQrCKa7wzNTCoMd8FnL85L6CgGl44D
1Ay+yhFH+FOIouHiMoycxXISr1RfbUKf0vX3xHZXI6u8DG1udL/NJZtJgGnrFP1RGuTmJAfK19B8
6Qyx4r8A3sOKcHdOiGeJWIL72JRkEIuTJ+hewB3HGOhBn+RI4gkSgmZHeRFN4S0Vxqhgy48pCsIT
/oQ8GTJgLBvvvZT4z+2BnvWrHT5MKYx9DpcK2DcJRBQIrFimV/z0aOPC7g6KW6iRuUjzcpujRg5k
jYxLJ/D4jeoYt7SwpLAN4pgFLtx9WJEVZIzWUuuW/J6jkcO8l5LnYRf26O/dTpTzTof2ZtQm3lS9
revuatgfEbdpn8UrmHIZjis7THF/dbuwsbeDF63tSG6FctZDFmyHusGT/WFPjCVwccLw0smXyEr+
zeFDXvlY9X0on3rbkj0wg4ibqk3uIf9WPYG3jJePlKc7zoGg1Z2RMh9qqfP7KnMeWA2bU84bvhw1
iHvQsTeGFKfgIm6wkaLkgpuEVU83CYN1ic+lSKZdEbG0j99L7E4ptorYebPwCuOyamg/m5tqP6kQ
PIq70Rl8JtwWcqbfcdIUtmO+J+xaN3Sb0ahBT29hYdoqCayjXFXI8CG3x8FkM61wofxpTqAjrUfL
/SSFW63Rfsm/LTJ7O0w8hV8VClEZILO486abopWuO2r/CFLy4hRhi56OyRzVWeJosU5WzqXM8dpY
JRZ/g0cdo+guk691ivuNIAfHO2WchgGc0E+NQlZZBG+KP0tx9Bbvc99TnhSvcZotC9V6O7T+P4cJ
fNZU1xlyX/vzhmcWvUBnBbfbo2m0jvtzOwanoCNiYfU7SXHGVIAOdWqBuIEOk5+HLKEJqh94CMz3
IOfesYIUbJ3dyTpWoryz/O5e8sKZiNuUWc93u4fccT6normrgYLN4t4RsGF8Lo1/VkMuYnnQu7mx
nXseMx2rklZf8rHf1T29Srm4xGFybQbxuiSPbInJ0UrlKci5KMyaWAgV9dZluQJEau2Hyfyhv/su
qmJwZsG+NScuNAXjywOzJi+egHpXNcdx9h5m5y4Kk685q64Ri6nC6N7Y17F5riDxK5ASUf8DsjFR
3TWvHBwUAOf4qYaYvpfFYK/6SxbCV0oXXkB7iamvzl/CHshWiG85fynCdOMTi8pS/dpXHZgTTivj
LQfa0hnOIZ/QyHFEYasiXJhN2yru7q2kxqSedycuoPMgPHwmDvc0LMmueBcYMZaYgdG+mz7alTtC
up1Pos4OLFJxYGFaD9sH6TFrujzBpra9axlEZUqXnZffBqfFnBHbP13QbN04fnNi9zUS41OEFhea
zxQAPOW8SZMBaitkn/ZP7iyP+0rA8EjB6/eIp0E5bMly7+RO5MDSbGe2vOqqvbhi+R5w7CzFcxVi
hhHTS2hQ56ItxqZa5m/+nO4Ch5Ox5/yNcXUw82YrRrltx+hJV/4rP/aaOfHFxhEVN5gFR7ybRg6r
ruCw73njfRgS0+s5yqN4Pbay466D6zcmcNjWkBexcif2d9LRHNbSG+Qb5zoPtkH9CMN/HdAHkXGx
peicXdOdfahYTOqLalY/xbjHJ1Q0u2/IEj/Zs36YU6JixPmMFhf5gjdNKJPHQMQyPs2BnSBRDjzh
hCXvqmG+YYXjfD7d8c3Hm3gziTvnrDeRLTcTLfK9yzA3+9cMA4VppeBcszty1NsAoKJXXou42JEs
N+LppjAppImzxeOK0EuvfNQ+z6zx+5jqS8s6T1l45yo2cT1b4uoUzRSGjzBMoSt6YEU9jfHH5rbY
2F8zw5wgnBWN5l9r5hsxuvt0sE9TZr/ksbl1e/dQ16iedLQC+sd5sC1k/CyUuuCD+IsrZ20n6qDg
xvvjduDrNlChDqM9V8mhwSmS4M1KaRfLrHw7u+orUcF29J+w+K2HJr+0nG1kdZ7CEoEIwYOtLMzy
g0+Ua3Jj1qHFQzXQTdBEL5MujTUHkvvRO4tQUBkvAf8Ihja2V6bXc2SmSxpftK2LS5B2j7raUyML
R1JHxqUogYTaGFK+gkDvba7fuSBpCHxDohoHVONmPOzLGYvLLM7NSCyuNzHyuidy2G9u7//pP59i
UytgH+XcoYwK6Bds+FZOcN+O3tO0xDeV+7ts16wsOlnoC03SPDSzfzYj81KZE1HMaac0IC6PZuxq
eFjMAw1T1WjMMKHLh6CErleCpHICY2t73V7U3UM8AmUgnC3CXG0ZRv51AANEHAEp9KEy2lsFmkBM
wwmccO/P68EJ3qqWKGiEflNl3YqdBM63eRNcyhLbdcB5NSacQG4lc/BFqfoa4lSTBW4DvIX2zR3a
rabzgKcVcl/qrbKgPw5o0DDsxZSBrQkpPSfFkYUo4n301DdMEWk/rptiOmskIRrfPxtFT1x3Cspi
74bd2dbDIbehM7OzHNz03CZYM3vK3IO7RpPRO4sEf1KJfjW6FOTUB2VA9eWhY0hcPx57fGWt6FMv
yPVVPATpPKiRC1SvLtFrjmExnb77utjWU7gCJWdrtS/mapvhnZqkQ9VVAFvABjNhrYbW25rmsK3B
r1cuH3yB1hV1O9PB/FLpdQGBv9A7hslDR+uuYsfvUfPdMZGTwzw3FFOZTGUNgYUqe/dBJ3YEgMCY
Bh9NAMX9ZqQVkxTeCIEjOU7WfMRbmXts/4p1tAQncfw1nQK38K7pZojWVM+H5PUUlNoJzPhy6q5Z
bNIcNTKIumwV3IW4QKpOsiexF8saJuzmU7W4srBvSYZam3bWUpLYqGE7zqzBUOYlAVvBcFTQXz0n
JKiHdPvm23B1TB7YKoR50xAdxL6KSZIzA5Up30N7LhG6g+RjSr+6+TYsK6ICjKFH0AeeH7/mZ2n0
64pDLo8uUnoVemO1DWxind7JRIaSbcB+hoW76eLOfrZksjfEo+XR1NdKBU2bA2JiC1p2eove52Ip
G6SioepncgghE5hwYH3VRj0cyo5EXyixAbk9EGsP1r6ubn4bJGvH5ryevBWz92Wn6j0HCbMWplz7
M4FfZTX8/DT+sK2Uo1cp7mVLx48fZDhKA/gno8GrBXxkZZg5Osd69BogZ0XAsqYCNNfwK1SZyzHQ
x5BdmhkkmqK+iEY9dJAg40Zi2u1Lf6vU2Yh4hFmODlZ+gcvToFB1mBdVJedLljjwUmYZ1NuS+hE7
F9ZegjsJm5q7msD0HWT4MFOnTNGLOXZqVyR7j4cPbagcJiH8RnFG3SLWKu2NPqvtbN35UXeuCBda
vkNzJ1Fmw3e+mtEH1aopcozyZ+HTWWFk/TfQvvWQe9tMWJvAIqzMgmkVMCCUEtuA9+MNCxxEyjNX
0kJB9gDa1tHeSuBxcf4l2kwnfRBihpUfyi/vs9p4zhwX0E7MzF+dk1GdU7fZ52PNKdrDSNDN0zkg
v5Xkw4E3VmzTgjOPox8C5V/TMoLQYUUDKLr0GibJoy+KTVaQ1Z89m1FdmcglmAPI/AOaxAg4GtgZ
REBZnF7QoxQPSA9+SCz9Q0ym2RIkNhoV3BUZOCwFyt6kcGO0WFtbboIrcPlLWaZIpj6AgljzDDEx
9bppcGx7ZNWkvlra/bO9Rxo5gDMaLtU/8cNswh1PvbeBGlvLg+7PK0+vyirgMelPXVCZgJJc7UoH
Mpqd8CWJm2c7rYmhuHrn5FxcdjeeDH+wd2F5kiotTkUf7QKfNXLhM2PFuTnudRGfmxr0ipQRtvF1
wHNzpWM4n6kJFL/MKQSb83wrpgTQh7QBv0fDRrXkFAM21St7cvpdy1XULI1HbvsV9362iZN58aAX
+8xd6DXQH7U1z+tpJqPpLS4nerlEL8etKg29CWr9MzbFt7Ko5PBEx4jOFt9iTW+mLy2t34d8Dijk
yu3fCCxl4yFW9xGard0VR7PBJOazP2yC5k5kDaJ6Dw1XZgC6Ml9BCyNJESAIrOxXjtA/sapIsGQz
9gbxWY5YtMd6nZbs3trY/e7qety0ICFNl7eph681QioRM52LBfUUXZFbcG8yvKMh+ruXvpNOfp79
3iKoXjA/UYRmzsjck4jeXYwA1Rx/twWO1symqS7FvB0Wxa0eUm9vy+hcVghpHvCsZgK82PrePkJi
WQ8lA53tOFcTwhxa307QLVr7gPVZo837Wpm/ODfm/LmZMQ5NMfhFLWeb8/B8CUZ2Ot0wkq4VnIWo
FCrkp5vDaB2j58GCmZsgb4oKk+Ug4o1OKPUwuO4d5X2l1nBKW5oIytmlSpHghNX8jVH0Nwn2AZpz
gawxzzUZYynOgTKWsJL9S8eotfZN7Pih+RGx7dEaS09qWWtnWtzUFsFlaYfHxgZ3Lgz/PYSbN0Ck
6ZxrFjBM2G70y72m4IHFoqJ7csmaiGH6EXZjgDahXhBqluWDiuABlkfmjCKScyYJX8aOK6PUH6lH
zDid6YUVjn9X1c8Z6ykvHQSWbz4Ox2f9Z+wqTsX/At9b2VUMiN+kWthoKVkTRhmdY2JqNkS5YGGx
zVWB5JOPtyFsNi4wq6gwGNjwTvexxcmmUmRvhxpPRddwWngKs+rkO4CuO2q400yCshlwz0aVjxdp
3OrSQdCcUsATs33WAXQLq07uXedd2uAAogjkaLT4ugNqIyAkpKCohcO70UDA8H39pOz6bDuWuW5m
ykxRtzofio2FBBww9Od584ZMe18EFVDgyDhYILXD3jlVvOPcOdk5dXl0HfjywPyEymrYJDjcrlnP
/lpHnOA9A/2slHeW4cxUqjw2/78TjZNurNY+Zj17o66lLK1XmDxc46HBVpdz7GJ/SmahL4h3aWYb
P3B7/KBPDTuGHPMMEbaeoheX7OHYkH1fTkKZcl/DDnNnOBxEXJM7xf7exmy9RKueckHYp7M4rBTt
DJMJXA+mK+FU704So6LpmFBdJhmjWqhflA5NszrYsrPXpcGdvSFV504RjdisXowS680YfKQdJkVt
lkj1rtPgAbkbZgpBrCBkLW9AnMOCHA+kEE1o3cv7SAn92sMF1nntU4ffB84SypITVrcyalHBbBZ0
yUPrm7+IA9egbSlYDLdU+2LeD8cCPygpOs/j7u4LnIORH+8lSk7V0UOWFVQ7yLY/cl0SVkwIpHUL
UUdbUDDgAk5pibt5CIM1DoCX3FRnoVywRVSCcK8+Oph/GdZuJZcp6li2SiRdH3VnthvTpGZYyR93
oLVgshpmPnC8qG/NqmVf3BjunisOpUzzVY80GPIB3T9PY2QHAk1WZWyqzOefOwIPH763ZqLOKGy/
sdWyWe3gOGaQcpMqex0strSGR8bQZX7y4whLL7uhgcuHHc2Tk5f5eiD8ygG8Wo0jwaIw7WPUCHEF
I1r50ly5bZhTUMxesaSbFsciTuqURX1j1dRbihCAxDxsyBhOUWGuVf/jlhGHQGe4udylmg6OTY/O
47bOtcTkP9gloPJp8DaTqmAhBI+x9peC8RnawIBanWPZSDrzltqcjBwxZhihceb1OGo5d88bq1Q3
gnOZk0J98OJHu+4cbmTYl7LEP3k96m+ENNbPWbviS0ooe7ikJitty3XJbVsumK38SA0DYUMErcHo
7rTl/kQz+sPg/hpTZ6K3arb/OWsyx3P3dX4oRgjyqvuuDQwqc7gw9plUevOG+XVGB3TDfGd4wRsH
Bqhxkm+iU1CWa8gXkU0hyz3sTFMdXmT7mJvN0gECGCrpyQ2Ng36uYQ84GUo3KXJqh6x0Xj3NKsvJ
fEbECB1stK5MXtzAjveezc5SDqG3S7scUWsgAxE2ziHikXo2oMblRfpul+7D1JrUXTc/Sccj08gs
/gz1Java5Zs2Qx2RL3UppnNbPsRVxKdhsqfpNWw1P4Aoxcg6xBXhKiumIpOYhCkRROZSsg8Ehamr
mFpfuAJiargdUJsZzCzYsu40Ws5LFxWAeByyvbI0y+WsyPcGBT7tu5r8oiaTPlUffrqUMBboDBYZ
Coi7rNPN+Mm26jd0l8njOGekcHiG1mWhGD3mgR2RGhDPVsS+s8n0JRkCamUi29kMY3aXtYq1VSDv
rUyTxeLcFUt0h7ztgGf0PUUw7Kdr84MuCrmqPKvmutSkqsb2h/Ai7tiZqJEZ2ZvMT9Qxyr3HWqnP
asjYtOHe23XYGobeYyrT3oPvYyEeq4pYFGNImAdiF/Wc4Ey2bTU3daeiw1el8bLbMChfVcHyGAV8
p0P56vbJj2+raWu25zkjItRzUP7nITAz4QCaUi5XJMuAomeYbNWdMdf32vBJt9pZsLZSCtki6CId
E2IaFeyIRkJNdseGIQvx4E5Hz1Y09oiQfUtg3mcmB3g7hrdaMkC3Oe5IwoGRLJH24n5PG846sw1I
LoK5t7eoVR7TVY1NeyW0/aXtHpmUoEE4M2Yaqb2pu+EIrv3TSkKC1i0SVFaG7Id5oBAdcmzGT7VY
4Vq6B5y4NoEHes+Rg79bJsG/oAuIBNZzsbaMTelPtyH5MprivTSad5WyLIhCkiyV7G5BEhNuU3z8
cee8CPc5LaF7Q3ulLtDnfjSqjcisv5mjK5cxT4TUaFcJbadKwzDMlB1ipSl2uaz2RddBOiRlQPSz
MsjAmaHYTnRJE3n81yXQN6K7emzhtsLmXP75WHFMxGZIacd5XIrxlMOmPMOYtwYtHYXQfLvaOKSL
0yJZvMlJRFrHXc7XM1vlegm49133QeX6t4+HyZyDkxjy9di7LX41DiOsV9b9QIVlUHFCnkZx1TEC
OS3u7A6+HTcQwLV4dUX45RWaWsKJUspEYgFiIQkXg2pbuRx52SMiMtE74Iv7LrA/cFJ+1XNz9cx+
m7JfWuXjo2EPizuyAw1YvZUahEGCrtXFM7aBfJkDNQFpW9DXrWCmSLXrATfgLulGcJNFSpLEG7dh
DMtjkga14T0CrA9qqbfONLmNICqblNEvGRihrQS5uEsVtDWB1cQ5WGntk0Qpi01p8Pb6KbnmLHD2
wuApMo6Wpn023gd9gOHatMlJBcF2rknGYfq66aL8Sir2TXOLSIJl8i2oOiJnzs7QKWWfQYjkwc5R
ltH+//+fkvGGmuenqjCf7dh6RsH4JqB+6l1O1pbNWFiU/09J+yQpeZvRIoel392CUWmmf3Hv3XfN
NWVRAKCGL9k0D7fGmH9LG1eMSUQxyl70yOzjtOqlskl0lxzLuhktKHu0God2wPyjotkxaKp1OMME
KNkQ9IWLpyR0dwqibMGf/s9bfrJtQIcyeZpMqCGUY8wsixbSSpata2Ew31rjLjCoGbBtInhpiOfA
NLlb8W+xr/rqEue7wM0qZXJLihBy7dUdyXE6Xu6tQxfbXSVJT9bYDHlwIf4idnIraPsgXjdJ9+ER
LysT8sONjS0z8YbvsTZeujBNdtVbH6Wa7rUzWYBPL5kZMTsgLQ2yQVKxgoqTEaZimP3S4mEtrhlL
MvuwQ39lZt1nGCCxOGUOx79V3xPtBKBxcoYh3gB4BQvkOxTEmxXNvWfihL+DSh6lYx5V1hPu5gBT
udAKrL5zSCJjGsp0GG8Kj0dLslEerZc+YYQ6CvdNyOBSj0GxcV0e3P7ylVLuM7ndeysau3Ux8JmF
gXqxBwxks/9tGq6FugVxnHuVO32omCypS1xvFSt+JE+fHBRUcbEzhsupF8WpGdWtCF+K2DlmZbnK
8alNXsrTTuesAQmFV2igeVlNm7lhEs91/de3/k3E+zayH3hFpywmoKg9jG0Qitlfy201aY4ePSua
MRO/Nm2kkULfm8PqKMNp2UKCQzMGf2/7mKOyEWr6zGGwt2O99iMOyfbAYTuJI/QovW7gmjq+d2tH
B5qq7VRrnkgaed9Cx+TRha7HPbcbppXNS2I/HMcbquifXZMlJlrnSwzNhyqUCZ1jcfK5+U0FLEda
XY3o0224KgbJN15NxrphZp9rEWFfGH8sg3tdGzMM6XnaezXIx9bn29bXTP6Oh8TZJyc35+yhZdD8
i8285rdfTmBiWyfGqxlyDiyTmlFG2HvljgulA1dHRD0N0ky6YrNMcllUf3OLmaMoBMO82z17GXYi
DAP7Stt3ITd1EpO8M03EO+fZOVG/YjNT3wJCdITQWQcsznMwPgUb0aaRwa6GgalrklO5u9XQHOzE
fCgdjOJ1ZMBL0pRV9gpOSg1LtjbRXpQ7bXRLWyxnQSHLjZ/UEcbCj7x7mV2O/Vlmk5izgB7YRFZJ
g3KtuWioZQFUv4OiUbYVhgWu6dqpjkJT8qxivEdG5x8Yrddxwdcxd9iFjCm8oiRmYzQq1CJWcWQi
FuRbHGBgLKfxNbB8/1gz7Psp+2lW5OmM09UjSt/1ZXrXDcaT4j62y3TzaTfIbcLnz3W9vjpp5Pwu
tfm8zIoTq5iusV9Vh1D7p6avFoP1fVmZ/lEiYK7cSpymhHtVncTtnvPh3mjphI5LlrxmZDAq0AKV
x9Bp3cnxt3PH7cvO9Xto4m31/Cb5F1ZBwAKfGBrG342bcnlIC9px1cPuGPlmInmZ9/AO0rUuCZy1
IRUW1fgz1xz1VNQ89AahpgxZswroeqyomykz/HiyV93R6d3HYBqqa4kZDRG/R8K6MOtA1jfBIUcJ
KQ+1444/bcySUrG5fme3xTHLDtjZcESfZmKeZk6ekQc+1YXtPxw3fKL1lTVUwDwbvLuRuPzH3Xkt
R65kWfZXruXzoBrCocb6ltkwtGSQwaDIFxhVwqGVQ379LGRViypra5uZx3m4N5PJYDACATj8nLP3
2vbIT0nboFCu3UWBSGGBfWZLSxJH67qThGYMetUiK6FZNJUDOi6bVMuEAn2QcmvaDoA+Q39rpKWh
LGj3U1B/57N2Id65MZVmnoL6daMZ1NmzS7LugsJkNzMGUAnKbhVwVVrJLnH42jNhicPkqFfo+Vm/
yBKtEvFioNRsNS4zPbJH5rXtL/o5ExousI8stTmiaD87KrJ1vd5YZ2WxVZn1NRUTsYAZK7yvrcLE
fdQzUlzEMKMapf7ZK0BJRW+degO5r5F/B2HZL4YBPrKF6dAE9GgbEYOfETGspCKujCIl67bclLaH
NDZpGHrm0SEFAwJGGUdN6bpPtl1Um0QMSzgl4bZhh4xgxP+VcKWtpvDNiut8G3bJ/JIpkym1HsrQ
YjTai3hTKIt8cAIekHZp5rKRGTm1lpZtLQexW6WGdFECYPNoG5Psy1Z59D4xVuWdATXHSz85q0CE
TR1rfz4txlAAn7cxwYVUe0bfo7hvMi76hsWlblDwc2UTBdTh9xgomDV7QGlLsQLDGo1bkIHuSOim
3Hk1exgrHwkEkEmD7btcB4n6qbfURlEnnyfZ1duIWC6b3knj0qSNgvKU4aOTFTLZcEJWMI5jv+gr
EnMS7Skd6N54TWVtufcwDzTyVUh0eJ3F0ykSBq75cNrDe1nhpiAXNfc/Y+95qCBQOzrajTJMLmHU
PWWjB8WqMBm/oObNXdalKZ/lmWn2Xhr1qYuYyBgZp01lxuBQ8geZomk3/dlKL62bcuLNYI3Pbe58
Zgb1UpCgyBQDM3tYTC1hNX3MickMJJvA1tkMcyWSAdRPv/QAUnpmkcDiIunw/WG22rXRMmZQtwn9
N5ZMtTAovbDS0Jxq82The/WbPXD/tmyW+sZwXqXSjUPlosczGxTzkfnOvWo9CACetoAhkMgSLRWS
uVSTb1XIzivp1pbXFMvCX/Y28kmHMrao2WgTjutxJ/N74m8k9K0QuKJWMy+QHvD2+d6CI2YtGOOT
hHqI0nbcTlRhCx69s3NEmBnrCWwP+xcyxLQDxNLnKMEHhX55vFVO0G5irtU7r612iR3QC/SpfnFL
XnLXuRmpo1b2lDBzlGIlQ7gxrUb4qotwXYVTvPLhcwwyAP/oCKZ7YfuYpKhQsWAMxQgV0/0aLFqw
jV+saxvTxhgGT4O0SVpKudGIVn6XZmPTr9T2fRgQQx9jkCHWUNYBd+uR5kcyEL1psrOGVk8pV7e0
Hf1HM6MsDVTK0ZcofTpnrDbVcAx8t+eOroPAFx5BbJm3aqt5ilenwWacaJyNOZ4KL8mqbaCvumI8
jT6eviIXO8ds+x2gk/tOf1ZTTgp6lyPEL7iBYMaiBeAWa1BBdskVVRPU2RBOBfLgcwBgW6XVLwaM
8coKta3dmzCAfXqr1ENiS+2AM5tmcRTZD24DeaHEBIC/Hj3leC9F5exRUXa7aay/Y1QfsExTbTn2
1HbSuNGBrVFYKlYE9sKdssky1JfBGJF44chV2Sv06+QQW5ob8Jj0MhWqW0cou13ATcrneCIeI9Ki
z1eWNF4yWeYrpo6a6/gE+TWPAxFrDYQZUjFIxnZRoU6p+o7Y9ewNt3vQSOlY1qn/mgTBR9jU8dFS
ZEWErgx2kVZCQEEolwoC0fDToeIrWOGlSe/TMcL1lBa0hjoK9Cb9RLsAntQ0wTeIodo6nv+V9M4u
5nJkXWrue7JqWj0F56mho2fE4S5b/5AJfofp2QfpQTWxx8hiwugCPdJ08G9Tra1kljx5owmsfgRJ
XcjPukPWlycd2DGu9lS3fSDiw86pD1L04WWYcGdP7GYR4qXcp8gJChPmzSFOmKzI70WvZ8tB0rgM
8APs60HhH+QOZtLJwso3Ak1AvdbDSNi4HVBvVYqt63XZ0kbBlQr4D6YZAB3KaVLTm3BcKK1OWWMq
ZSCKIyp5cww2EaI1+6XjNsPayorX+jOa/E1o4WFpcOl2XbnKxsfJj6KVh7B8aXI0vQSmQhiRFxfm
0XIqkS9xQ37nun8nOCxhVz18j0KQ36ThD5qYL/uGVh6lxiZVgwiRMABKzOmc1+5Sfdapba1tp3kS
cX6c8HdOLaN17EzMB0kWEx8GNtGV1yRQubXhcZxOXkO9WFQT8LsUMdOA3toAwFiEhnX1qeqFJNTB
ju1j0lJgRqI/KQ0irjVLskcbGTVlpSLjmb1ii6SNFqZrLmZuiGZ+ZXNnG6MemJ30I8YNjtgBHB03
/ll5jFJUos30FV2YPEZ+1TiWs6XSkD7uLr+ppj2r/DZ2GanSH6UjZucPjWmdqsli+9mjxJhrmBQF
JhY5SvmiMqelhKUqjOGC9+pN2G7BGijxltsl5LsazWAP293nwBRNt8sCY+SavqQtkvdJw0CjAgE3
NUCmroCZzjIxPa4DYIHDukochYBU7tG4gnMOChrqhodroK/BvaPg9kPCegSS9zbguGVGkuOUr2GG
xgboRUiCic3ygGKOMJqoaNZxzfLRTw2dCS9juQiYf+KzW1s1+qmqouOpJBtR2LQIPymjy6EnPxCV
mGvU4WYs1S2pIDRh9+yWWc3f+sa81cxNZNPkq87NzxrAuGUdryokaktk1RFiC25HkZ81R12uyR8O
jx10aVauGkVjCyWtprWjRZsyZPXxnazfxlLdi85lmcodlJOO9xSEGSJ2RWukrcC2jPVwTEx32jo6
w12cyNrdjz/+5a//+i+fw/8Mv4tLkTJozJu//itff2ImrKMQ2eE/fvnXzXdxfs++m98/9e+P+qcH
nd879V39tw9ZXv/X0x+/ivqP03X99M+PnF/Rvz83r+Dvr3D5rt7/4YsVdxM1PrTfIKy+mzZVv18H
72V+5P/pN//4/v0sT2P5/eePz7nCmJ8tjIr8x9+/tfv684fvG4I18/cB+9vxmn/H3x8wH5E/f2Bt
L7riv/yh7/dG/fnDNP7i+sLyfdNhiCnYc/34o//+/R39L7owkD2xh+G3CNv68Qe3PiX//CGsv5iO
p9NdtxkWG67v/vijKdrf3/rb8/E96ERCNy3x498OwD98mP/x4f6Rt8jdolw1f/4wCBH78Uf5t099
fov4DRmdmpbh2x5PKTzL4fuf749RHs6P/x+qKz28wlCKrMz7thw4wRkR9u2ol7fWfOgoJ7+mrO8R
XJ9EhBvS8vzxIfQSfdOn6GZpNWwbxJADMqS1TpdiqVfNqfZKWte4sdZRHpFgUU8fGY2oZ1ccY3AQ
XKTpriLP1MSalBcnO03gWmXmqTO4Ps2mKmC/yvZu7cAUN0I0SVWHy8fQX+wsSBHq++HOncZXDlC7
Vh2tBb3i4WaPjiatJY5Um2mNZ8ZAePgf/dfszjAIbJfauB4sDf63mrJbs9KU1iEjhLgyYnnUaOMb
vvmgTwid/CqGuyUR3Ru6bDfC60mP2E7pNB40I7gKQ8p7Oo7hSmsLcjZQbsTFm4kft3BaRK4Deq+J
4nfFhTkz7Ei7gy1apB0whzrYZCqGUsI92Cw6n30mexVVi3Wpu9POm5siPn42g7bELuxj7ART4J5S
7Fx0J1WHhylUAaV8H1K5VF26tSbxjeh7ZfiOsfE6dsmB12LvsZJXgHnOisNHaHBi9nTbFHR5I4ye
ew2ic9oHMai3apeZPon38ybcoTQY3fagtTgVuvK5aZ1TwpA8dNwOH0FNs6vyz5MJrEer3F08sD1k
i2HZuWKQz0pIRTSsHFz0C9NVNunB0UC3hdlzTxMVib2uWLYQ3sZa2648/IaTBWMmyiwSoDOEg0FV
L0UHeIoRX4SvhiKmL65WczVd9Oxlwr7AMNRPAYkbhd3KsWLrLnPTh5G5kNWK1xw65CJWrgNzhn13
9hi0/T5oOiZfKJ9En+urYvZqNrLAAi4H2ub4xtn9vuFU7jdWabMbTKqJQGzgmj22T3Yd7KHCYOsX
6ZJTdFly19OtdJmSrJoQGpIjJ6Khc2xECsPL30XssKqk+pmHhGrBb42jfNcUxQUEXdGW93VV3/t2
eZABqEoGys2ob8AXEO6d7quiO3u1t0G0vjdQMxY29tuSmN30SderTfYw2TmW5GxbeSh+GcgJph3p
1GxcVay7FK0qrV6T1l/zRBJcPVbLUCjY+6TaUEXp1aEQSI8KbztW1gqd2lbHy2LJdlnDo3KM4sSt
/bGTxC+q6l5HWe0UxgbrwYs9ICosQLTHJn3ufh0ASBpsnwEwF3I/ArpnmwZM2+vZdQX4XyfyG+n0
xB3aTbDhVGi7FCOMHgw33YJpW/jnMDEPA3osHRpA2QxbGvu7woo36UAgYxcfFe+JIgKAGL+vKhke
/RwyxLmDvc75GBwfBJzOGCkbt35SHfyRTHtwCG23nf8pgx6CNevSMWQwKvAUTbk1OVrMohZO/TwG
9toj4o1fui2JuY4seeaeevRg183/npn2PTqxh1H4O1qBaw/cpEkAESgis7VWNQ3t+c+sKddpWezj
Zha18+wyejfAbpSKWGQQHAX/RrKLyQ67A85vxuxaZk0IXQeupo2c1RXEivjMzQkWvof9WdHkD2x/
p/WoUaIRiBaoGz7pYgjpKhTb9Xw44nmvk7pb3ypXSUL4BfnZ5daP8lOi82GMEgbxe2Nw7rkd9u5p
UYSnlKg+MUDaa+JdnPyEM8onaxwSYmXmV+l43XVqm41E4OuNFaQAayV0aNhqpwHQsmEoTFgT4aKc
LHvHRvDOr+AKDO7O+ugEOtAp2bt59pL4SPYk5sSR1jL9MlEwMPLhhpjdc9TDQEe4bLk4KpEeZ2wv
kVy1ZB8V2bAayK11TYoekkK1Ac0a2RAiBnQ/0T6J2GDSlDKYT8TDPFIaFia5Ac10yp1ZmR2x9BGK
mLI51xkrCedYTTtyllcK87YTqbf5VJ6PuTVAgigvrngcGMjbvVyl+TrO1xWdw0RejcDfQEiAlm+R
N0H8pnBJO/DOZQESqwu2k7gXIthPmnwg7cqXhxGu+dTQf+iyyxhhYnbNew2/zVQX2xAl4Qz1xuHc
TxaduY0zhucQh5JepTvR0W1DwJI1aC9UsOqAuCqH5Q+nVZUR1uxtrbhfW+hS1TBuWlM78R+8/FUH
F4G7WuCfKhYLruUm6ujmmSvHm4hU1IAUTy8jMczzQjx/3QJ7srlbazXVpU50WpiS5j3bdcU6L9IT
N1QYevBXhoVrkyqOHXL+tpEwnEFfZxf6yUy0TaqiSx301xBhP6KXoEu2Zk6EWOocGcItfT/b2ZaL
uAUjpY7xcMRE6W+SavgEwoRrAB5Bb95LI3y2MEL4SYmTR6LYCRdDwNWAwnYmp84nlRyDVcsQRJrt
LS38fZA4R58WOXp3CsOIVgNcdKSAhkukp8U6ncCsmlKm2faHAeKSKYt/0nTnaDmsmxzstHypavDL
I164MLsERXNsGjbgtCwc0KQeiS3eupqBpAlTaPb8qnzTXBwbZ681X/qCmQ9RxknwmJOpqRnyoZDJ
RWXlWyjyTd+z70ijR6qRiCxLsWat24tl6cD2T6bT5FUbfeie9cJ7lPoIyaVa5iGnjEF0JY4Hkl5q
NGS+OPE3lwZAg13Wo64WdOmRCGiKRZZIosGDmVzSZP5K6Q4h9sY0twlFgoUNr+vsRmEP1MpVQBeu
Z55B+HzR8ZGk+lbvavxjCGWCHFZECSrBBOJHnoOD4AI/gRGzUDPLzmgmh0V5sLxZskcPlI2Hukfe
hRSoWZYx7Xi7Y5oWzfpgFBKImmgUev6uHr2tr4yTW7EQpcGeXvCG+eKuMax1hJ4ffR22sHllDrUR
kBdhj7ylgho6NW8clLv5CJg4yHNA5a07bIGNLPoOVc9AIQV3mk2DQ+U6hDTRKdFMiHAyDtcCWSfd
wN//LsHNdSqkuvQX2kg+3cajKzufBUbz3c6KOPQrhRas5jPHo7v1VbYwpvkUXBuSAHZcm+iZ0fG/
5xeTIn+JQ3eJoKm918UVu+y2GsYTYp5NHLSP+ahly8RPXusPmWaXxIofxgrmQOU3T3bKc8J96At1
VZmC2agBcZdHt/ukY31nshhIFFMRTUToJ2Cnodp+z+d3licXyNn3UytfAvuiEabILG/VxSNRXtFj
gtYy9uwPWW+cLjkDB9lbnX8oYc9HcbY3fMpKZ2NPxLIHclNC8quYK4y4GetI36MT2meFuw396p6K
n514ttDs74w0XGahhsU9XocyrIe3YMDrziDK59QrQiaVRnzMx+fJQQqCniZitm6YAJnYlLRTv2rD
7mqH3IOd8KgY9tt0VsgLj+9prmT2ixF1j6BNFqr/0iRRj2wCW/1QshdhQrEKaXHIQh3bhn3N0YTH
cuYum+TpnpbDvTWqzchLHuujVk0nLNzHuYGD5eUC9/3I1cjMHIYVg4S7Gq/avEBMeb7os2GnKXFE
rbHxE8J12mnrcQGhbDH9cotz7Q4HDwszfXzgWz2y5GHXjcXWq9JXzXHBDrN8jmRfGOEjclhmYEzH
ocQmHkU3MlTRPRkOjkOO86gRg0JmXt/d02b7ht/4TJvvY4zKJ6jpXYrHdoiNryF/rVRxES5noiyz
k2bjcjfFvakxUx2c8LmM3E0EeyOIm8/GZ5phs8Po4wfYUjvqOtKYUAoV8hiA1xM53uXJf9IiDgI7
fI211NJCphraZjTVygVGk1v2uu2Gk+azS7XZSoPDZDiohnzNCOqxG5OlwMmC9pFIVVQXfRNezIxs
yrL5FHX+4dCANatHUzhvdihvXnEzRv/q5GvhQExwERLQP77Rmdjmcj2yhKZ8u7YZUjewPOcbIXKb
G9ZbrKZ2Px3aNrjVip8YnLeqcd4Ytr4kInkl6fip7Jtr4IVn29nXqfngKqhzRXbp7J+R6I5RFT6i
UP8K+ydJNoLj91wKwbNthc8mwhDBuFAZOJJ8aDFJ217nbwx9e6P6KHNGZnIfNsNjkI63nO5lj5gh
Si96nL1acoTqVJ5UOT4w90EmdCJV9czRwimYXQzRnsUkH3NvuI7uQBj3r7HQbuMGH8tD9WJZyc++
Sj4wkmzK2F4MdXbqdC6ZJHya71zz65zfBTPFBVSx/fyyiEPcOyFCB4i9qnuq4v6BHe+jnVBKiWwz
/1iut7f5x5IxuCkckTbSRIBl67bXN3Uq3lKfuQ4nUdA5b9KeXqxePbJjfi3T+urFwSHvUQ1rIc3F
fhdULbHo6uYO6hbJ/NKKiR0rIvZKe3B6de2S9FJYxoc+qqsfXEw5wHmUZ5kDumqfEKm/wHA4DyWd
8NR7axIgd/F2NImyDoKryTaiDhQ76U9FBZh0gC/ZccKqYgr0msJ00ghEzAfv6trdHuzyB9niFz9F
dKA9VLX9Rul8zRsNTQVUgfYynxQiDW4QKN/mj1HL2ifmhQ+1WVHFXEYRXWzT5cUND/NLsF3t1pnp
qazfE3KvyJm4oss7czXfTK99dILhIRryvaTDOX+P5iN3VcKL0u7Ry7KLWyMyHDmxSvM+TPvHqo4v
s7TTdE69yneIoK/Scd4yrf45yQD/5xg+Bzhee4zXJf6XjtRBTfS3oTEOfLKPbkE8XnUCm3KOWo2N
oHdNreZstsaL5spTqJ000175qOznF95m2jWugpMRhc/zm5qlxLXxE6vusfceMxiHdRY+xyrb91F7
Da270jAOZeZffz8/9MwBF4Vp3ho+yPlDnlxCobz+YnBmw4A49+4nGr3T/KuCyT6X8JymKHwpyXIV
OdEb/ovsuO6ZK7o6NxYEl3VDL0mFRJ/Yp5qhbp3/7bSpvOCqnOYsBu3Bq/tHhg646ddkjpxDBPnz
69HdapfDbKSsepsfip3kotnaTUdI7Khhrxr5WGak0psN11iP35QeKCu9A5aq8er9EBX05POTk9/8
5kLp4HmKUdL9/MYMYqzDy7w1tcZ7/TMp6xs3iT5dh2W67yXNjOA+Ua+FuZRcZQGh5VK7zh/AIMMb
IufSVY+GgzIjs0G9UN4ZvMbOPbeG9uBCzURctJaS12U5Z5d1a5CwCbkitdg54kjaM3lYTqF+sZyW
xEvkLvpLxgXa65wNrKC1OA8IOxMVPIT5dOvZGVRGA6zTPXJu7pgJobNpr/MZpVchSXPqGeHb43xF
tSK4+CcjL96gqrEb3JfgT5wA1zQXDNhfE1PI/OrHESg4evHJMrCyBlc5edcwM14GUZxtIIo0pN0y
XOko1z3Vv+QeXEyTiWuYnmn03yxDv4xKXT18+gqAYWYNV2HVT23COUZkrGcpfM72qoo4Coydf446
YGm8Bq7oV6IiqIqrdDLHl1EHrhlA1YXZoQn1qH4xyXqYSvlKjJkRXJTolyWzNatIPvyo+dmDwJ3v
DtbwYRjBKecpEH7MkQr47HBEUK+GKVEZgXaYIGRqlbrNr0m67huigc3cmcH8dHPM4Dq/x/nMbiO6
Tf64n69Vm663SkzY9C7vswezzS0zloui0K45JCVc8EeP4MO0OjSc2vGsKR6SSzNkl0plJ1FbhLC2
EC3nc8B4mY+udPuLTS5JWbQ35dc/Rd/TNEp+f03ThjhXE0NKXb1EdQ2qHzJr8jrR2OGmhxHPIeJz
2JjaV0PinM3eHILzIXHDM+CcS1TARPbH8rNm+4Op7+DOQThVUd7P8q5yQOJFU1HWq6DGc8AGdQB+
oTpBGkCHPJb8kfkKSORGCFqeDLiLUR518xnP4SZlPzifNBO4WJTDq2TWxdv+k/DYV5vjwQ5eGFKZ
sAVcpf3MGMwGob6Z/2y9YZmnyTLJ0OACUEDFspLuuE0FKs183zN5SwScCcvdDQUeVbPYRVi2tYnQ
ZJbOIsQzGF/gPC/9mFTvXy3ZPCUmyWRCE6PZR6TOh0jcj7M8TgfUrSnuWw4lThYx5jV42SgSFFvg
YsAfbhIAF5KqyWDP9cNzgyNxzJnLlASVpfk26sDW5sXBj9n24smeul2rm/c53bP56bj8looEGtFH
Z6NFpc4FX0ZIbdB09Xq+j8pXK6cD4SxR9S+9oNwI2k5O+SbF06BT1ku0EdmiItI7lIesjrAvg5Lv
aWdx1tm0G+ejpXQ+lnTaKz/fZm59DAx/zV0qkWCf5gxnht5obb0Q6kajjpXCROn6T/NPsk6F1bDl
95cNh1TSBa1ALqEWUCPVGeUUkQbgQqJNb1ZgM8J1kopVYfXbnHG8lZznY9I7xAyRwucQsunYwapx
833SaHBg+nWSBHtY34Bvsd6xmGr7wdZ+QYxE2Z9+pxGhQdDNNtpv2knTvWjdYJBbFP1MXWc4SfcY
J90+ZhLHHkpv7tqs+iC06XdQ4yFtEfHrYPUKOvG4h1etWZ4in2Ed5yKN/OSQ4fonXTMktNBnpD1W
BvUdxKtYFE924H8bE4wtq0EDR8cPoJX9YJdxBbfSvyITvDbBOvDxngeNTUaL1mxgb7Wg5Qp8jTlG
cTuBkWnZM3P9vkkIaI6CaJmv1BwekmQ9pD3CqvESe0irsYhMZf9VmEjyJ938iAghMQllGEFI4JTc
FsZKkxD7C1pEBsEcPsqszoLzWbqEL8f5okyxS+eat00mamnMZugzW5SxwvpKG8TBlAiMwEUKU8O+
yBgZrDvRyGt4u2IkZxMHDGSK9rXqEpD3drOy1ZvnVNmp9wM2F/Y1TpDulgaW2Tp2mXdqCXhhj76q
pa8mgDMi99U9omsObAsgtERgZ2Ws0bihsA1jtIWdvRiVcygMoFfAO5ajqXlLaXA0lEUkZ2zHSytO
F9XgwB4KeBDJTa/2lF+jph+Je0eCFFh0NOTwKfIZ2y+JmzSrZAMbApZd2DN4jMkw7WPIiL6Gaa6m
A59pOF67EI9H5nW7qm3gaDjDr57c1No3y2VGQ2GadZyx4NObkmxVO+odNdst8WY6FjNXhzL0ziDa
tGBWG/y+8ZKiZhEV7BMN55c9ca2mj/y79tGuFJhc+KgxilxNB0ZaUVVnoxm/YBHmC1GVmwY90cK0
6BFmIv3irHTu0hFwN/cvE2IywVrTrxkbog2YvKs3UuiqJdoMdA+IZNquVUvSecCl0P5rev0E84/4
v1mNH1TO/8M89SVKovL7K3r/5xnofx6B/vX/w4Gq6er/3TD1BKnhO/8O638YqP7+ob8PU/W/WJ6h
+7rhCMNDQPBvs1TD+4uwTcfWdVc34Cz+wyjVFjpjS9/ih3THZP75H6NUTzDzxAxhAQJ2Hef/bpRq
8lv+aZRqkWrHuBYjmO5yKv7jKDVgMpdGBgIqdjBXrSmO5ZAc9Lxbljq5RITius4JJ+3WCZznHHot
gJgHRMcLjUAXqHhIrspThS0SVD1CWJuOeVxBs4rwiyV6ftNLyHPOrL6IaSt7UmOJvnkJ1nPWNqQY
WvTicetuBRvusIhvqh3dRa8kSWtjfkZhAQd5EtfWAMnpV1B1GPm12Gj7Q5GVt4q0zMyp7grpgsrO
4lcam3gVOh31XHJxKLe6JvumjY87M5gINyQ0JZnITcywoURO8Z6GbIvSnOgDyMHuwFJp+9iEI694
IzloiBKg7PSozIahXB4FuO4Y6UI8fguC9l3UzSHp6leny6/EUcYREEs5PhWmD/Wv76DRBzEqarRs
bzJkPDpW5GNXhCrGDhLixk7lIY2yl1DlwbNeBd1iyNuBrRSDogohK5GdbrmF6HgdDcDgZfMko+Qn
CuZbhWdEJfVb6IcOzXm9ZevAwXQE243qSWBxuWtt38HwNAfQxsaDGE2gMiVRmQrOadc0QALwJTPm
3wWtTyCxEUgEVANAU42ExbZAM2J2NBAVDLXWDx6NcoINSpSm8+E6SF+IK7O4taG/Kkosl5VgICoB
WBiUHzzKAEARDXazbudUjGjSXaqUWVuPcYW7wCIbg0eafe+RSripNifpDcxqaQjnHsA/P0NqGzFd
C0aHTVWQfsrpxYkyHRjFJUpwZiMCJqQvGb4sElgaBX0oJoawcWZPcMRsqmsMf2cV93Ht6GixvicN
9MKUBS9Do4DgwozMEH1j9FkJa3r1nXzPvDFdjOlLFg9k/AVEEIVJuJPil21gSWMfnMO8dRaSbREm
ALVuXf/ddbLTCKEhn+O+G9yauqO+SsO691VD3JCOkdIPvjonQ5ddAtnWE4WIKsdKgB2oS0s8LFb+
OjUQfuXwVMANRYx3RvT+Ujf5FvzlltimEySndyu1zvRob44oT35sVHsrLrA5sHGIRXtoc+q4ZjR3
o7LoTtY7cwrvrRS3ROAYnx0WrMHI3+gNAk3Doo1YkJjahhhcEPklXUPPxBSZ4YcTzqnyOyAqDYOx
sHHFnU4Y1vxiunS6ljImvARbzFiijAewM+Bx/KlL81InHE0QnjggSu+j5/xfKYYPMV3xuklXOJUP
kBL7Mfga2HRGCHDBohJGkxfDtydIh5S3qaKvXVXQBPHAyqI9YJsw6gm4WrT2uXbAULzgaMEVF7zV
pvYrnJ8kYhs6yHSDlPwWU8ljWVzaMRbwKKnwgjnOxXAKBfKUE7tJnK8E9rtAHB4BMdMyRtYEyCQj
b4MABqPjUI0UmDSE7pC17OnnJIvohYOnMoOIQ4YwKCF2xuB++Dpxg3n+noGZX2u1+d5IGkp+CQSg
p+g3e/epBOxh9JzVQLcB/2bG3gaTsPCb+25wX5zioPvFKWuPPkl7uqntbX1Yex2UH7bFLttjl22y
wXaZcdAGwcZZJOeCzXTJpjplc12xyRawwj0SF0YLPQcW0nm+wcd3p3m0iibwiLBfEn8ZmuOWueE8
5UWsfovQm5RRd6TovBMa3nSN9jHDlc6VC/M5IM0hG+CMFuVWWuiDSXOcf9LoxQpgzMLF22zXEGTH
eNNPEXzHB1gIC9HRJNfujeTmWG9CjNskn32lDWMGdoTOMi5fccXvQeJfKgqb3N6Yc51jU/C0FD74
2Zc5hdAsJ+gojPRuJyiTAsqlnrIppnyiLiBDg/WNskpRXs3HhHRI8nedpUv5VVKGtZRjAWVZTXk2
P908kQrn8YlBATfNlVws7ok1PLQUeGhiiLBFWEfh53e/gvhQUQwiPC8pDQUlIpf5MqZkbCkdR0pI
n1IypaTEXXLndntp55wD+raOwXgwVYcusZ5k+vtoBd6wyyoMtfzZafK9Lfoz6FzVvHaVfgiRC5E0
ScSMYDNKYHEeQd0NrmhhSEEDHBu/9Hl8TCr03BzXeUQ/gPaej/MIHXlArzd7/T1MZj4lt07pbcr7
gkI8mAtyCnNnrtDB4BwqSnYiVj/lXMO7FPMxRb2kuEf8tWE6BSPjaxo29GZO1dwJADp3CpNXfW4Q
0CioWInmvoE3dxAKWguFlZKp0t+sVP2cvyaxl27peAE5ex841ktJB4NPBcu9hTQjOylaFoLWxdyl
U7QyaloaPjUzDY6CRkfYyqcJxlBDSaqX483NCeY2rb0P8Gekz1R3+j5zMrwZ+WUYuhva56eERTS1
BuSEzEeq4G1uiNdTd9Nc80KldgxdD1locZpChkdJnO1aeCuR8aLTyDGHj5q2Tkd7x6PNo0b6uoGi
zT8AKAofhnVnxnNg3wN6BtftHlvHOGhM5UdreCTDmrozuFr0lZpEO9ufs1JgVh4YA2A5Q0dLwaAx
R6cy57YK8s9rSkhmglgARUK6fKlvq4mxeOgf8S2eYIIKL96YTfvYWQSyF1zSTLl1kW48T9/kZfQQ
l/5+irvHKSS+1w+f/TBfOapnEExfzdBXAhZIVvereRbbQT3mo4cJ862/YVz83+yd23acSNatn4ge
QAABt1KeT8qUZFn2DcNy2RCcCc48/f+Rqt1d3T12/WPf75tsWe2SU2QQxFprzm8+ZwnjgEruvXr6
4TjDc9ZeVNX+wBv8dRmMaGo+IvHMa26+429q0/ZYGwVjUCDh7qo8R4zoeFQ/53L8OvnJbblnIOas
MDf+Wjo9eVQeY9O61mJRwMxHxM1KvLQgBAHrnH1pf2Q19dXY4YOZT1U1v0kdo7LIDrnTfc8c64rM
BAHsaRDFWZUEdSxTo1A1pwBNjsXijgfGFc2007QInRoaWN9cktl8Lwk9D37YLSOj88JSXXpOS4VF
QCODg3XNRcHn9zwRQKDN+UAwBu1TugEuKuwoLzFkFOdOsqylip5Gp3uTKU2QrB9/p1n4vc4+fIFz
0Hr0rSMtVUQsjMad7oX46Ftkzu9kpe4HGxjtMq00ZLZjhq4z0CRafDgjaS2J/drGBr8T91zYw0Pw
EmyBPBxnp3tWsc0B2RfMfdFjRw7EGM1pQOQxueEy/airLwPDVassDh6MR7bx2UMk6HLsgLiswvQ9
ioNd1FRPAaCopmpOZB8RhCqGxlotMxhLq2fVpdATPITQKPRjrl4c7E2a/XMqSGXRF8PySURLr0Pp
MWt84TF2ytX4Ja79i+/wcS9CLBfEe/glY8ZRev2XpYVeMSmpyt9Ll3qwrNWUGTtN7yVI5Jelubu0
qHuJvr4C8kvnM6HZGwd0Tv3k2oFEdOJ5H9oc2ZL8uoy4NLPWdIqAmwIhK5pCr6vqpy+EuVe1/WNQ
HCHdFmfxXJO1PEEmauAmQHnDyIJoOCkfdRSfMqrvKfVv2pmYwHfylCfpueluQ7dDUPdHPNXFupwW
Do9X+askXcJReQw3tbtpRyytCfhXPFl7q5FnvVAPeJNuRp4hrOcicm/ovjDbloyP63DezH71PLqa
FIaYNBbuwJFZLFPqiq6Roi/SaUTXAVhyXdQ2IhvOOkDJcBISUINFPptq8N8xjtMIFMPK0D4WxHZE
U1ifxh4zVuAhhWY/lxuNV753a1Jw0gFIHfa+EE/nSlR43E2WksZv1FcFuSvkA5YKyPtAjvrsPlVR
/a1zo+cmJ8TIpSeG4ODLOMVEFeEegncl1jIKwkfcyTsGRQxBi3NecYu0RX4pSkiOyez5Gzem2ZSA
Acg1+abNtDKNUJ9QrT7EQl3GGYKu79BkcSzN2I2WDoUXAnIeyK1BbRMrGhGz1f8IvXqjYKY3psc5
h5xo3gaWoZhMvCr11qVtYm1kaOy6W9E72zlMClLZuFnjvvumZ4+QZJsAooCPGTfdtPMXEwC+nh/B
gEM8CTLCBHzkeQuzDhEJJl5SA4p4Z2LSGSWMedXV/ePM3ZZ92EKBv59MEra7ipvxsbfrtyQUv60+
/gW3MlnJReLgBx0b30A55MorKARQDnSNN0Zg56e0jYpTomFIDj67VDKDGitHDLJt+1s54Ad1XM+0
v5DP8puMsFGkta2qMQatFJV8vswl5NCgP/Xop45F+kBRgvavzkPwblPJ+Rx5sh8u9Nja8UDbgy0W
7KF6ZNbnTNmu0i5BDCE8aSHR6c5FReIUsttkBANcC/s16z0iYPldV7qs12bdDydlPXtVjci3STg/
e2O/cxF+rckn1xs3Z6Q1QWlaSSg1zMG6/jEvJhioyQzNI/gwKpaiEN6vsOmOmd80JEB5jO0XE2qg
EpriDmvRKAYicTkOPGSSSUYSTTd0oSTHizhBW6twSy58/CGFoGSHG7Qjw1px2wDvy2DwhwOu2ZQp
OX5yFwmLb8FaSie/3nWpv68JRMOpeQtyc1zBR4GLEgTUSyQW9mn0Ze7pJoieht6QC/oDAcWjDevA
b4ltCsx2ay7tNCpCQeY5vVAB7rl1nWYf6j0+GKoqNqA8eErHKGfDpeXqeyTLOHJb5IxhUPvZRPwV
P7qe6M+Zcbfkccpnn+Wruq/OnCt/gz23FjRi76v+q+7kG2kJv/o+iX84kG/9MNjHoSaLZOyapySk
QK0tnvZyLN3TkCoIpYH6xZ46PfFpIJFQwaYm6adbwH2TJw8aId/nV5Xvd3vLKjgB+oqP38w2bVj0
L5PTPLTdgI8GoMepN+gGBIkxHfOpuJIzLVgkIGXE0lcJo7h/cwu9CeLKZpFE4DOatH9JsiuYHHvP
Op6w55cfVZa7LzK4uCawGgwgcKbSn0bpl29oEuDw66eYtXnoR1j50WS6zwB2CLHII4AtwYLlDMAP
VYGbPNPRQsQyeQ9qEvqEhDlZTZ35M5pzTErgmNvSznd4rph8xElwnOa4RQnpEDIWizOQ6uGZiusw
6Tzc0/+dN0FRv4+Bk5PwW38xUJ7cfPvXLGfjxo8WFD+23rXjQPRWSGXjCTDkafEcx18HuqxkGMU/
iyBbPJzWm8D/+gsX0GPTz2+eSPbTrDAJxdFjH8DecclTKOp0Z5IJq+LA5ySQPzQl5AkeDqUyOKVv
azNj+p3/4qzDTCH/DrrvrXLUgdt7Uzakp9ktCk1SLAcHsotebEvZOe378xRrkoc12fMQe1FdASg4
wKtk2tYEr40B3rUmwDGXDFoEMWmPxoBXyi7dXan5ASaBemDtqRgevHAiIqYyfobSOCiveg6ShrEF
aDPU6PzbXbaqGJqxCwLPCDVWwQecbLAiZuZDDUfObt3Ds3WxUYNpKLDGxqCL52Dnfa8Hf5OV6rcR
lN/9UXxFt4qiFeb7H0FGkk+l33lwrJ3C3UeO3Nc6e8mQwE3h9ykE+mTRTLJy+g7GFPFT7eg1nMcn
IyxOMAVPUdJVK5fgSoP2AmND6BUZwqWebNB8zD9y197awOFVCQaHOteDVXGmGbUOi/BguubXutlm
RvJb++LiSGy3g3Uwiu6PzknOZgJZ2SAYDo3QM7vJzkiy71Eymg9h47N46YkEOv49oHMAmyduSoav
y/8KnNMdUoIsuzml+vAExzfOPWcdArdoa9LSC+7xx1R5l1Bmp8ZtOC1tZ/cBk/4G6CXPVXqd1UeF
depRFvo9V6AGNUP3AuyofKUR8xIYsE0tZ6vb4Oy7T/nAXRMAhXjIdfQbC0SzSpKf5eBsCZLCETLP
b+4EEbhQrB7QLFnZ7uyc4Xzs0kxNJkbYOv6wZ3evGPIueJfvEfl1pW+TscW7KAvsjXE4rXVMNKSJ
GJ7AhgwiDNZEHwQ116TIwVroon81TB8Lvl0hD1MEY/WNDYR2Stdixjqn6nqrJXZb0+JU7GTIroM9
GXUvsZJfJhJaa91xqOHDGBTqzCT7EFjil99UBsU1VfpF5/p9yPTOiII/rAmFCh/+Y1owzpAOFTuN
Ttt/HbVx6LlUHaNy0ELeRpa09sr+w4rh++fOLrH6W19sZps1F9gQZDHRDXSkmjw/0SL4GZT8SlMV
fwyDu87s6bfkb/QD16aAO66aeF+Sa7N87TOZJkj9UT5NqNTr6VBo72b6ORsPTpi4xUDCSGUHaoFK
zv+BTnVAE/vQKrK32oqTYpc8DzFciCBdN6gsik7cQte7tIWGZLhw9ZbZI6D7kfdaLOnVhkQpn95S
XxB3462D/FVwP/s+IHenfETbtC4QaYOYA+BUFNfW5V0DVoEQU/U7I4teUSu35YB8WhoPZe7uEzVC
BAGkGxdYSyX94CD39k3BSs3YJcWAtyn92pKlGToZ7e7xadb1e2SyygojfylLcUsxlvCPLL1+n5Fm
tIT+WEYGo1m+6oTiZMzk0nz3cMqQEUOOPdRN3tHogXSgBiurg+GPH1JxfmgNi7fKf6MqK3vsnZ8Y
cDbVzGV3cRRN/oYwH2IkB2yTun5sLa4VbllDpcCKKKWm2KYrNLoXXbXvU5P+9gyAO0IUb6OZPdFP
Q8CKEeEwWOlvWxItafTnmgvfxNlv0RbMxrCOYt3ft5q3PHXsM7AIaxPGkxX8Eh10k6EurtKPP5qP
HHG4ZRgUjPgBDPURjf5FiWzttPMbNlICRR96bX8zE4mlaH5rA+MQGQz/u4L0WvvGGG4d0amrXdbp
5KUfTcPuKuL+fMTqCMlRiUOGp7lCCw1pkQ/UnZ5pN6DAJDei9y5dWLxo27nxPHwJIn/fdd0mg/Zc
zOxpZvkD1NGDZk2PM2OWpK3fQ7NTW7NLP35jpxZkr5HcYhym1L7lLObMNAqwEFz7qLFvvuOND1bV
oRHtvkn/rf5qFcE+Lyk5hnwoScZeAjNSYrW7cdu7xuPou/ssjI56qt6TeXhztESpZRAvTZ0++pIy
RZRXQSUJIhhPHLIzhZ2Bi9HSCB2ZwWo85Y9jQvgAa3qt2/llbooXpxM7VeJSL7nFiTBG5PKzb1m9
05idBKpOkH2PtVRnsMEH1TODdpX6oMub40KElzW89fFPr9PpRjZsxmKAxJYPx9Bq9ujnF+1K/OAb
IBhcwXPNtfqT8TpNzqXEfgW2jXkqGgPlbX9EGOhgq+1qWhFYqN/KMluL0IO+bgFAij4mCFFJwONy
dPtHH5hFhdmvEt4eFNCr0g56ZmerwhZHobsbCvvGHs95wGfHNDAGk3DjRuXVymncmvwoFRXXKRbb
CUGYN8BfczT7/BhNXzkOc096QM+65n2sxR+FGTFOI1RT1C1EXvms7PkKDy6jOekD3CswDrXgxKJV
OLICitrduQZv1PWXjdrBG57SR3wgRauik0WBZa1Z+k9GZKb4gNOTTrxXL4ngueHI4/AU95xAAGDN
ZD07I+rlhuQKtwybK6GQKgKkmQInfjTmwlx1KQS/gK5Oz725TjJirgG1Y9iw0l/3sen/N+0u1t//
xbRrSabCOJz/L4bdS6kjruavu/93ccDe//7neFlY/zA9HLB+YGGUXebF/2e+7PxD2q4DazCg3AND
ZNn/9OpK6x/YPBlK+6ZNs88M+I/+HDC78h+BDPDVOmTO2MK3/f+nATN//a/zZS9wTY9/yHSZZvNO
ZPAfVl3ZCZGHJZVGHvTfvTmjM8yxDjID2NP+SReOvo1aJ09zBLM+bQHZkoixgZTbnOhHFfvRm59M
XYgv3oRq3a/r7mj1nv35xzkbmzUw8/xQDZO+NTVRbQx04K477lWgrb8y27s4zMMwl5LNpGJ6G3NZ
vttp4xxmysVOKesUW4CxweHNV7+h2zcUVF/3/9o3VfDI6Sh5E13O44xBcRo2/F2lGP3iHt77fcWu
kOtXrNG0qezG3KF9I4E+z+NsbVpJc6Ocx0vJ9DNSgtLUMeMXE20Man7ClmsRvwD7IjADEdTKciD+
xsmc/9RGtw37qvuaiR/VjDzb11gZSnMcV17yoaa4vBQJie426hywXXl56YL5edQU3OhJTkPlmi9O
buBTmzcViVXn+4sB+xZrFm9v2jCXQQwa+AjQ/bnntEBwteeU8txCQjnPAIyP7PxTMFYAkVEjtn5x
oeUWgVyvdmMBYdpePgdH4nryrYIeSDA+6ZLsnyAMuqNZzr+LmTAoS5YhxkE+56SzH0VPkn1Y6fiF
cNszNlsJzaQrzoVVztuse7ZZmjColqFKYyCLA/u0sm174UDH5iYZavvUjdLed2gJ9qUBdf0vN9b1
00P+b+Zy698FEcuClaxX08P6LuBSmag//uotx0cdjGx2pAQahXvu6rgEMBM3xyQHPZn5nBUcPCe+
UyHGXT7o2MvMTQge6uwCS1k5qcN4ZXmZyXpl7gkERkN42QWTfgOrl5yyHBOq4xXOF8wqEwlPqkgG
RtYc9m07Qp9sqfjMIA5zN8+rDoRhII9Bb/igmzNgJ1Xqh0cLl922qYkb6n9WWWNR83tijyntZsVz
cG1s0sy5OsWDpft6f/9jmbXjPqLWf4iiklSLXIf7Ge1fyLMqCeCxsUpCc5q5U/L6Gz6MJTEImmMH
2GhXhVp0j32pscgCaQFoaa0sMRNdHTCL6uTgr63lLlV0CP2qXPtpxaLSKS2u+2dfBq29cxeOYg6m
BiASePeN5B1dJ+K1utYxT83yYsx1tKr6zNyOlrik9GTeKAjkNk0r8DxKx2+lRwgWUJdsqapZXDj+
fP/Qk25tGXPE8bMrGLhMZAxG+OPBuLqXmHcVCQ4iQRylr8hrn6K0UevKmcZrc/8QK+JSjxZdVyCr
hNnk9Cw0vhlVqXUcWvWl02WwEypfMyJ296Fjvvz9srPtRWfzL6QBy85iG7el6yH3WcRAPBD+uuxo
vRaGLMn9AaX7874ten4LgX2G2w2CliOHRb3nTWQWJ1b6hI1MfJkszaGhzU0oYi3eoftmJmTtQ9bw
8CFzPe/fImfJ2eYB0TFuYYovc0DOrWW+3vdR4kcJQpXBppC1e8PdgTza79W2lJO9NB896MxK6pvI
SN1LAkxRpTWeRdDR+CDoochqtVNOU3FcKttnr1XOKh/9+FQurBLcAPOZooS8U4NLXYDQp6k3bbrY
5IM35ucmxAZnTgE6HZsYply7PlUI95asbPh/aZ0Buo0geaWxOhfZGS8LoQFouE9zFFrP4UzurCsY
cgBHi43hZR45uHy+9dLVAMkmZw3EamZcsWxkY1NXwNJ+R0kcvM0j7ubPj99YVINR3+nDNLjwWox4
U5Fh3Sd+fqXbiScuiHAst/nbn7tn1jg75jbhkVonPEqM+/RqK5sRNR3tRCVPlqXMG8NnfEmp+Kqz
6gJcXzr72VXR/n4LTYDCjyKZn9WoGC9CgJBtHJ/vLzUYlc9bc/lZ9x9hKKMAIEqKTaqLS+9Xf3i+
S3ywIBbB6AWBo8k4WlvTmatt1EvzDGKebrxnMTGVGb4EPQN0RBH6YFIajRAfjQluMlxwHsfLRt7F
hrcq8F636cxDz80oCMuA6BN7GDeTBv1rMW17QkdZHi31Vo/afWH/EevBgVUIRG+mIVwE5imcZvOU
+e6Ku9M+3Hcz8Krgy2HIkudRl2fPqckwnqehwRU/qFWU4B9KQ+8Pax4+TLqYddt37zEiA4Dak32t
kgDbJsy5bRqAswWLE73mgxpgMoBuZ/MFzSliu3mSJNGn/nzRS7lJCwUIGsTTq+PRIc+C+s2t5BOQ
quhcaPLElTHcPu+jgfapSgZ9AlyBDXWUckPLA3iVGiSNNcKcPvf6+yKKaLVvO6ZQ4sGshz+yQvh0
0F1oYLIXX0XEYXqeoGbwSFRV1bUQuHh+GoAddw7YnI1dzAN6/wIfKHcbIgIxnC3TRVkAE/9RkD7V
Tm4BOWfSX/uK5pm13AFist46OfkXG0H3F5c/4fJGZzy6oV4XKBwe5TBbx/uLSaDDMdJTuf37XcpZ
NqH/2KSkjwrXQ2kdAE3hRPnXTcqxO3qWzhgCVCcipBNluZETDJX7ToKO4c8/3i+qtNk2F2xS1Cls
8QT6ZOA8Q19WS0od3xu5Ouh38LnTDUzVif7NdOhg4FZBVdFLj7r6SOxT+IBRgR7x8kdvBvaUtQyD
I++jxrl8tpDN9aVcmzKavnfjfMxTLZ6mOj5UIyEPfp996au0PQkJR0w3Q7Ck4ZFEHpLDxsA1tzdT
FWLT95ERmVKXl3DurPX/ctn+6wxs2ZbwWO3BQqwx5X+cgVsnql0TKTuJAeGz0bOP1WaQIjvhK9V0
vzIrWtrIfOv+f7oBuajJAEHmXx/p/auGJsxC53uMhpbnXhGGeyxyhOrG4cUSRvN8f3Hzds3Blfxu
03cOXkGeiNBKbHE004xwS/yb1aYJQ8aqOPcJ9ijwpaSD4e79bjHdtpbxRugNvpoma9bC8fawPs0b
MaD+yuNAdkurgn4Kfd/nouOMNsi2pw3m9aTXUEv//bWjYPnvNYd+mmeikJQqzn8KVP3YowAOYPQk
qhnXwhDyrGoDPulIflDsufU50hvY25yhPNf+BuDc3eVpE1487a8ahdSpAsTGjkkXPB9EQpvS56aE
/EGTsiEszRih6fVVvTJ7xQjCDsJfsnc47SCPN18IR0EpgLT3JSqxuVYTx4jZLJ9MuwyuucNM0Cvs
6xCTgI3R+qHW8jsElxGCYFs9TfckEQthSB+mKLKW+Y/TSvcQAWz5vGssLBuo7HAwLk/05U8OONGr
Pe/HuE+vrlE1R6/ynpN+mV8tL1Yl/0iKviR4HY7dgzWZ3+77koiHK2c1/zyWeKm75Tw48nyB+8Kv
f78i9xcAek+54hwP6hF1kZnO34GsFG5fHS0PCuz9CgNxkWdYO9Fh0P5xEPU7Q7jm5uHU3JZ55u6C
qGlf5vQ7U/YrF9t8vr/kLh1VouLdbV/WPJ55hpqdVk8Z+CUf3NRx9DtOMVMD2ISHKzaXrAw5Fzg4
UatkA32daWspaEvkJmuywDUBbvUl8LPqRThIgInyiI7371lNpg48MFHfL/9vF9FiUQVDdKNM3gqa
x5e54LFxMKsENayfUeGpGvqyYRnfooUNVy4VI5LMFhUm/zFAHasD7UG2V0sog53q+un+8PDmhTow
XO4FYV+r7kkAgTHR1r7KYlG4Fc1+gCdPP6U2ruVypvw8kpkJpWstmQAMwlXXjq7ujgiCp6GyQYr3
800vyyEeUtzXQTBeVc54uJoQLNLcRTMYi/ga0Ib/fEmpIut6Vid3Qk/qEne9S8e8IamOKk2A576v
nzhcsq1dv9zdt+TZj39owzgPSR48U4wmDwB3Ttr0sV92rr0hHN3lwCwAJ40QRWss9Jum5NBjWG/3
2rWVBJ+XA4efFjjw0ePSH/t/fnX/Xit7YxOjjvr8PxtxGDWsSHOBH0b20DxNSdvtjQktpJot5zlz
f9KtL17NUGeHsk9+ZnEAnoS4hTrnrq28Dz80YlqvqHNiryRvZ2iS/uBGmr58MyQrNxD5hvM9nVSL
5F3UmeUqGpgKV2FaEqHsxS8TUjTCIYb6rZx7eb5/dIkfvSQJYJP7SQNqPRokxkPuH7Jq5d5E2Qx5
fjzzJED+0BN0zXSi42cudQ+jwB9VFWF8slOsyAX2KmkOv7oZg7hNOdyprnhtMoLy4mWYlCG06xSo
r7AGb+LLGXpP318QbQyXMJoO6ADYmD2Xby3fdxwg3kXXJsfWI5QU6CjH1XEJRWjsK/PJnJBQjDKV
25CMm8r8dairaW9qqMWlMRT7zzNpUyFWKtxG36a+iza9BZkmQ1jxWgUwn0LO312LM8Ug8uoW27Qr
Ubjd+jDgaC8XOlVIunvCVPGQWssQaHmc3L9i87cPNhnmqGZiDuWtRyIkc6IJMOts2FutqeiJhxjX
7IiSbLE8i774EXqh8qdY6uAo6P58sSt7PnRkks9LX+T+XimFLXsalj1A38K4VidTNpvUS1FmVfkf
yxdAswleJxq6f0gg0dFLCLv1WLbQOduuPZpueaMQDW8FkmAyuwc8thAQbzpAyNeSTEMZvdLKtE+h
wsvvZ3W9iYwee1Y6Vo9TriZ2TW2fUgMI6SzNU2QQM6E8J9n5iftsLKfZWfbozAAaPzhmPh+GAGDp
8tZAKNMsbXT89K8XqLZgJo1Kb+7f61NrG+clqaCi2XlYu6G4iuk9ixBR8FEkT9qqPSxCKEVrWV0m
j3DLzuvGc/FtENjve+xvhyly60OgkZTaKX5V1/9I1DdqFqZ79dy9fX6FX0pNaf7quHNIGGXSbgLd
Nvu2mGcwwBTt95dOztvKRvyeNQWEKGp+TxBF/1ltYB+jibBU5e6cCUpO4V1dVP6TKOOXICa+eRYT
bsO+qDAI+5L2EJ8KqUrpVXo9noE4dy5OmYG0UWCf7Mx+Stlw6UQQ3Wl61S0ZeufZYnlNNMrRHlMs
atis4RzykAtCHBN8VU4EBH5WbcMw8NSWRnHJFeU7+xMc7GIJJXOnS9kBeiE64JGM6vSlZLi2kS5R
w46yeI6HzWixk+oS2j+4DJdgyS+1IOG049jNCQq7adMRplVqXXGMmqIVqiXiJEYiXu+rPxfDSysH
Jz2bRiSIeLVQHGrnNgp+HHhRtVeJ7g+Aol5rzstPdkFB93kdg87o1kk8wRCoemedd751rYCLb4PB
j3dgCm+RM+uTW7tnGUavzrJ87y9k996mqOlP9vKtvqfraIsIOSLC3zgZhufPZp3bjfwYO5HEqPGg
Hmr6YLMaUZd545Os4Sk/Bi0njNyyLkVXfjg1s1AAKXjMcnciwzrNUAl9dmIY6XqrkJof5bdjBod2
6YhaETGeWdUMD9VnIRi5J0iDW3ZS/+jOrf2l6urfyFus2tg5UwmShMFhyMPXaRH2WC9DSkoApDsA
GiB8biKqyTRQxYqypzyXk3bJHA00yocYFGkVoArJkWBbYLahHE0P/fBhzCIiOIgXaYrXTCfOHgcC
rYql2elYwO5pw7inLv2uAhV9U+0AvCHJKbfotOwS2Ck3ofS7YbW0JfLYO+ZzRIwtktfV3x9RLZtu
+X+URZbnClPSOnQcCzDmv5dFRlzymOwBGOWNng55N7bP2RiUe5Af166rftUOZ+UmrBC5CBd1XN2T
2+Pk+thYZrr3Za+PqEzl1q+8sxI2gme3wdM8grK6kALhX46mpeTnl04+m+vPEwuM3bcxVuHWdtlW
6qX6hDCxAy/2zcyj4dKO+GXCkPkznNvpe27f5mnGlpVYRLQknF/sQThbgf911SW2sRVuQ7dxKZi9
rrYhoxEeGkDueijmsd7c+zug68V+lkT41V75s9TC2Tvat55G0LVBWNkkQFBdhwYZJBAsnL2bVO5N
gfNPPUTGY1r73mESIHMHKF3ac1tIuul4G4YjVOHwmLTZ8/3Z0NhzfklLBFc+npCI9XtJBvrl92XQ
T124CZCwrRh1kVx3XxpTfI7riuw8BxzQfV9TpDc6FqeWz75gE4G/GAHyfRP+ZSCRkiCOFr/lcuve
X3zLb9bIAJ8jL7U3Qya7Q2KSmDEmLcb3RJPh0FUUmRO/fQnD4cHsYoUtd4fYc/oeL/yiwbZ2eQCi
J00AHkYZuPN4rp90FYzvfbEeVVB9K21VvBkFIhOCeDSbkNEcQ6D6T/eOSlOhofv79ela/7U8bWZA
TGFcS3rSv3e8/0JLdYxMZnXjpjSmUCUZsK8Id6gJapGrex+74VF5pBD4mE1/PE6MEM5uE4OkdIKL
TeElk/rpfkXvL4MYHh0Gk0sSYQSoqrOWkLv46f4SVzKm+qa3y7AEc8Vc50d6BvmxmiuP1KzlyzK0
MesuR4cuGjnmeMImJdBu+/VEv+heyFfxEKxiGXaHYIkO1aUTboyuIAwAuakazLW7DCqaZVDR2Xl/
WuS4pjc7Fzj0irM7HsJZ+fr49xdSiP8q5G3HhndtCYceiHQXzO5f+x+NNVEEo15FHNpsvWUjci26
g8TQYB0pNcQip6dijmnnTz7tb6e/1YU/sDL76NEscLC5bQQErgnbW5nmDG7l+9yB6S87aGxgMeYN
D0hQXVz4pRzsWdLXShUXm4BeYgdQImIDLi8soV91nQAIquG2ul3/5yzi3g0wJ8xIiFFBwmmLs6ON
kq5KJ4Zt2n1WjBAXOgODC5GMNkJf2mZ2OLNbWOG2m0iDtEFnbENiJQ5a7nqNB5E12TJ7rn62jecc
PlumHq1xIOecAgnq6InfnU+CGF4mWHpvtT3lVuLR0qJ0eCpaJ785aKz+rLQWAcJ7VRH9PS3He6cx
6DRbhGM/2hEJp5AUfjdIYn+aHGiNMF5J8qcmVYovVWJlG+GIeJVnhBsZSd/cQBzYu2K0100eQfML
/JNZ+OHJqIpzohP1IosxXWfJKl5GZhOngDXRRGC7/9kcJ073hvaVhA4gWl0J0mPpFFdFjgbX8Tf/
KhP7IKd7ak3uOXdQpfTZMNGjBHRn0LiJGo9DRVuBywkwyPe5tS6xaa5LRJNLYlCxsTDtQLdqh3NG
U37iXgh2pQ9ZfpQepRc6rJWZ2/b1/iIiHHm+71/+9a3YTqwHvxfprm1j8fnX/GTsN6QrmiQEey7B
H/0vNq/x7NcOqs4RBXJq9vPFQaiO5iXeOFU1vXdtcdSlCEkymZud4UJUd3CmGmpWL9aSgaW6rNs7
0H+XCxGTHrOPMUE+tMxAX4GbsqGf72fEe62LZsj68wRAtZeuDBPWQ41wu11KC597e6X1hDSb8Jld
MNrwRxu015SauNg00psw4dM3rAH+SBptPFQmK18MdG0msj416VKvqZJXsDMeQp4iIVGEHji5YL8k
NtGzOdECmcdwDUtfHMKl/4yxuN80ktTuZpS/UfH7FyDmLILlbBmWXrPrneRESr06zs732MRcFE42
EMx2+uGHExyGGHbyvbt/fxGTBhfJJ2O5w80caBx3LVQloh1RCKuMlgXyFyyeeVNuuZ2iDyMZv3BO
Vh+c9h6Yik/ffDmcjYIAiqicUWAu/9r9372/2Ca/7FxG28+z3dAXxp4aey+mzrlUqKQvIBqcSwiv
FaXJUH/zMpCGZlSj9OmN6CDtyHkqvZgK5UsNxOjs9WYycU6ai6Pgsd4yNHmXdvcLb+/waDuYfrsx
PJRGNrk0/4g7SLtiwl9cHyJ7rE5NEOJ8NZbHq2dsXWVnX5bfqA9l/xKSpWZGqfrQSX824mo4cGU/
htj3NlU0pCcjWFQrCEm3udUUV3O2u02dcSu5xPaQ95Cc81zMpyKL7RU3bXyYCMbU61Zk3qGQTnQW
uY804D6iLty22dzLL8nw79B2pEzDOvlKw81/iNKcLJsqfx29HNzO6AJyw1C9tkxOYE2rw12pSoXY
te/Q5tAp21lDtZaYVt2HpiXSMR4EHGoKhUfLQeDsgFHmGdJX/0PYeSzJjSRb9ItghoAKYFupVWnK
DYyiCa01vv4dBDgzzeIzcpOWWWxrspBAhIf7vedOl9L+GvHAMHEs93pgVGjri+y1RmJzNWd/n5f5
8D72+nGnz89I5REX/7cQV+9k751iy4rPjJk/CjQJOys23WtsOM9jVk8vfb7E2AMsPzL8z/+2R9lL
M/mXHj1mIBudm47mwzGMRfXx7z2qaEkRHDn9734OBmXwmXwChhU0xsmSMap9ZS6KYmsQ8g6IiX7R
8QhUdkDidBJA1hu07tw5eUQMKeRr4rg5MKU7P3BAdrt6+WFcsoSGeSQHioAJpIDjTb2owaAm7PoA
d+nOjfCVE2NC2HqGBaZ0nQ/xEMW7YoiXQJN512OjfubSmk/rdhRosADseTb3jkdYOYVf8YlCOtN9
QpVmDyiBas/SneY+bX8WqnrfHvrKxdWPv8Eh+IhpDcfIcap88D1msTNBqJpY+Fo3uJhDwnbjxNAz
cvviLBKTLA6Li4/wWAslJyRTh1PSJTOuetOU9+plNjlHDoCVwNOQkLvV5tjEkEm0U94x3NS/qPu2
AUp2S2XwTuv8By3NmksBeOUVROmjr82f1+9iRsLzLhizXcGmmrbaJqSZ/4/p0vdNY/3eLSWLg45U
UJvbHiutFR1kgmE/xztBws048TV07bd1w2TyU29GMdovGJDmaz+aHI3d7PPowl53K8xHwm/F1ZpE
v7EyoZNYQ8iGscySxvh1AocL1Nb6btqThoGvMvaexiRnxAhz1zWj9rUYHXCpBAnakz1uaUl8MSn1
nyzIMg+OlDMCHkccO+H0gKoLCAsaDNYDsWr7scARNpjOz2GpQIP7QjPthvk0gJLbCVT8NjytvDNO
7SBGZJSIZenzP6iBK1r9HJiVt6tcgQvKMHL8Kpw4awPQgUboHbkj0YOw2mJnGbglGeI8RpynmWs0
YBLAepNjuox8AZr6CJJncaUA/27EY/aKEbDYBdxgiGfb+Z5/5Me0EunFsYf0ov4Cf4n7keSbg62F
hIEJgt1Ux7NUQt0l344QsjL8ksDtY2jUmBdS0d8j0zfvU9P7oK6u+sSX8LFk7H7xZoP8DQ0SZscK
CvGmQS4b41XU4qi+yy1vaeREn4EWUki52ntn0HyQxliGKrvT3qNFAhQaVO8xdM27Uqb4ADj5XHI/
oF7s9Ks6rkc5P2Y27B44M/qnSrfdLXWl/sm0nY84ReRTQjXe2AYZ37ikb9ZjVtM/LWZb7D01FGZk
8X2dm3fd/CnP+v4rEUqdgxazwZe+a62K5gboh93aKihrZ7qO0jQfC0H4DgejYKs+ulYBzHaK8kMN
Q55mPrb7MfwgBX0qU5bObtLbcTOqmbE7yutEh+ZeRxB9pzU5QDtVpiXOhtnYJmQqQ5gFgFat+887
9TMJT2HTC2Jtt2ZGC9uJiDo3yJfbV3Txn9c/sYFiHVVFkM2hcVwbH1Yr0HYkfe4g+txi2QkjT97+
d5wAJhH9XDnjSCPtoNuoWtSo/ac2Eofat93zYnGzVe2bl3VyzWSYXNW7uqI1pCW6u2l0kIlGB+Le
lEH5wef6IqA1mX3wSnTXsvfKPLmtF6K17edyxOsg2fgB2sJ77hyORuZnAs/9SxcSYWGX0r9M3VBt
5uUZTiKwSfQ+9YMR6sY7NCHedhxCnM2G1j4aXcpMnqkf1gL6GUc/I9VvkSpYZeUsWer5N5db0s56
3GTLOUbJuygu88O6+c4TVql2MIPL0OXPdAfGW5UhtPYN6+wZrriXeDdZESeMaskMflnoJ2MiA3aV
J9kTN2QVIaYjzhZ1zrLWQ/v8rGprx8WLGVhYBFUzuhjGj6qU/PNpzVqEWm82QgA5rslSYdOasZau
zb+Ovck4dTgjJ2z6vlNgK/GqJztAMgz/3cSI3J3GGEH7WIUMaJaBRITvdTKG+JLPdXO1bkMZfBh6
mwdg9j9KO672FBjtafnkiiHfhEGPiEFPOZ1US8BPkDr2ncu6UNQdImAIB/G27CC3xGOH19uI2iVG
4CXsZPiVSLNnM2RD1qzuo9a77XkoZjCuteNfobrU9D2Kpz9fj9/bAAbDZ8uWunSp8dB//no9KAEa
I6+CfkdpRwe2c7x1fw5KAvlkVC10cDzluq6dLQfEiQdVbUfvg91kDIe9kFX6QAJL+oDCKH1gBWQ3
ygYwF8tH9TNRBtBFlh4y9hKLeDgKOrfkYFPl9SUzfyQsxsRnh8kttMNpG4+R2NLA6neBgIRNNOdw
87E87NYTJhbgbtPOILx7z4v3dUHUwPoQZ01WbgaT5m3WcIyINHzxNDjtXaYFx64WxSacimATLcOa
CgD+epL58+VUt8+vt5cjDM82dMRa1Flvb680tROYtRhF12FxDcbo1CZc2a7zPEbmzlckdPbF7SZx
ajtkVPVAcrFX0Nqms3bCr1HgW7UGhIFRxIh1+scuEdHJyEVFaZMYT19w5yVxOKIadzsYHs7LMFGL
pE7cvjoDzhkpQY/hcZFDf5ERCTXLzFekgcUxKse+4Lc+vRHJ+aKqfB31SWSfy26mex2P7sHRZwtl
1oizNJuyQ86Df00NW/6l/STs39qjhkPhBM/KFgQGCfdNe9SxReFolq767WzLscZfm3VfghQLI8x7
i8AKXnSZ2g+mZ3wUA32HSP8U9qJgLJuA/9f96MVNi+Y0N8sj62btU+yRZm/A2MErk3+KXWva25YM
T40jd0VTdk+haF9oc0VfE5xTdx3K/3UM6OOrJeOTgjhv8+fcIiDY7uej0lLWyHoujlY8oXwAZ23K
5slIPRdxkmdtMf+LWxUDGTa0+WlwGtRTIGa3YtnBrIQAU7DbxHaHEAgxAAE2nh4to7S3xABZZ/XS
hLZ11kLjs0+S5ilrynGjLYyOHBXMwaS/pcRA3mxCapoGAvc079ug18O9MdTlYw12kEQbHPSLgjeC
mJeaffdcc7iBLtftA87Y54IirIobIE7paXRrD49aILZzqYHWRaAK52vpfKjSIUj0pTmHD2fKa+BB
ETfBMogekJP485Jv+V9NSZJxodVfW8hWXscuKIhBWO7NqBk+tG1S4ipzyGt3ZfLORSDr+hwSfC3y
brgFsguBQsnF9eJg55HTwAHfZoCkdMd1ChVdXcKgBSLUakDvIxzu+hzqRNAZqCYys3oh4SA5OrVT
HUsSL4+5mYPNdQECzoZmH3wDJsDQsd9npY8G1GPf3kZNESHKIKzELP+1w+cNmNJSGPf8rvYm7Yx5
r6agOqyEAkMXaw1eFrRjZ4+m5EELWrHHgU9rT7ofQ4bmbo2g0aVkoFPERqw+Vlb5/c/ri9K1vFlf
TNtWcmTYbAhDf12up2qa+qln7iP1DiWh7NqrI/NPI3L+vdIXpzXLXr9EyKqPoSz1zWimwbYo3eWA
VzokXEwDTbFF1DtLam8RdBq5fyaKSWnGD24SdJtCtAfLLotH1tJy42Bzh1kI2AYLcMgYxwnpQZEc
CiocGkB0Mok5AIEw79reTw+k2L3zkpqwpWUu3dSc9BGrpKTX2gsdlMaD2VbjkeiCXOd/rG7vXiuG
reYaE0gLq3n0yvmm6vtBOpfKnrpL7xk14+3svR8l1v3gYWrska0isXYQ/Ak49qPmfhC4hThOGTGG
PL+aLphiHWJV9PJTpRGH0Wol4JZ+fmwNsh/+/N0I/TeROFIuT0pzEcHp3m9LWjsVVcrGhswPzwId
bcaoavKRTHl40xuy/VDrYsFDrwsezfQrMLME4uS014g7XIR6QYZYIeLGvTo+tXzoNNiF6whNTBJZ
8up0yETDOTjUuR1Tc+QbR3acFyLrNV0wxsrvoHn2fGAG6dzxjUSwcGHQptJHNx2BLFWzDreY3Yuh
zyXajeZD4hZnBNFX1VxOIadXgX/PAZFAZIaXm7DqrEdVxXcgPK+zb1+kjTVx2VYaQde0q1AWWEvL
2AR8dgiSscYOsAhwaZYg5mHn5zvv0TAzrfVJl9gbkjibkt96o8rMBpOCmjno8soP4odSuClrafUk
Hbt5Vi/1yMgn9T9UjpkcOB7aL7UVFmetuboZLopuDp137AzDpZEGbokgI+HHoEsoPb+/m/RRu2r4
y3hYdG8rHGEa8BKM8tA51bPmc4DpiIt9jVBRwjac3C9OmmCLbc8jkdgkmVmvysauxfH4jEELWdfy
LneN/Z/vIReG46/lqYmmhJ2RAFjcMVQRvz7fknWjzsDM79bjfBNVPj1EPAa+eConK34fJaZ9QmIS
78JIq59aV6M+9RbPlhsO5BrXYpV4z5h6+Vcy2VM/cxL6Aura2ynLlsvsgRZXUdMZQWlf1lVywSTv
fTX02kU2Kfo9JwJti6imO2a48TfTgOlQgwXMFFJsLbNjGWiz5sEZoRIxNgc4YrGVdNNlcJN/v2gz
CKm2gzmkUf+d0D9NYtuHH9HRcMOsPb3I+uZk2T/14lyAqdY8QEHZ0rtMHiYmx/oiRI5r4IhqQuEa
s3nIkm54wSJyF9TthV8/ugia/4eJ9GY3irTFVeI/yQnJHWNK0rxk092QawO7oY2AzrTkjsnEsa7b
U4vQC6WGWT825AbNiYi2vUWOaV3IYqOlc/uk5zkolLZJ/mIr+V3eby4WKB2/lW1Sfi8urX8fRgA1
+nNrOSgSJvgxKWgqqyRDBBfISz+lIMmgzd3WkanovAek/z8yzTevcW33r7lHF90v8e3BfVs4kvF9
PtO40vsukqC9y/bW6vmWW8rZSbKfn83yS4Zd+mOIlV4YRNAr0fAEnXNXdMbnP9/Jxm8dR1NYWNBQ
uC5nSUNZwP510JIIL8KkkvZqqBjkbOMPois44ZrBroQK6p85esZbBE3Ryt6PSKTCuDzY0Iue6PcP
V9tFM0flSivqmQqSjlZj4utOhofYkUD4nfnrlLr6lVoBXxAyGBLCcdj++ddw34qbEXF6PJNMVTwb
ebP7xvhjGZTkojTCvWF1xaHx9AKUnBU6rHrzxBC02cLlSi7RlKV01zO7v3HtK7IRvdIx956I07Oa
v3HqB7xAO+jVI8WKmI3yWYyV9xr78qNT6v5N/VkeTvd+AvpDFyeQQe3nhtMowYhFdhklGfBlayQb
pSLrpHYkPnfeFXNN4bz01YcReS+0N1xcfgpSRGsW/rSr79YJe1FZzguD0SuAw/CcQDQ+rS2RELfs
fTJhGzUaQr2U6GrSDYJmg/jJJb7jsj54a1fC6nv0+zMTRiuMjZuUiXXyBKmCdmljwI16cPjxcBh8
Hc2Rcx7m8jucQI8MpuIaLGMVO7o3oesHYXQ0Cv2CMEnf2wirPmEPw+WNY98w3mUvSjSC56J/nGzk
mDFNCzULF4I0jxKCxRZ+3I8/f9vy7VCcrUTqYokrxXQDZPLNA5nYY9kWgxbvV0sBPDD9gQ4hTuuR
Aqvpg4JB539e/NbYGoVP6PzgX+3ekq+CVnNdE4y3zUQsP1rIbe5ERwqgzNupvMv1d2Nv9mddY7o/
WCha1dfTx7RMgUTnx5K8H6a6bnzE9x7eOeU03Q9cUygnNUeQ0Lsls4Cs5kKaW54Ttd+Tz7BFkyxO
BnHh7ga3r9z6GY93ECXyZIC+DeFxW0jNH/oErvpUgh8Z8pTBLRSlvTY6aI2jziCpZustH+LO9cgR
KK0tkwkyDRLvqqRPgw/wD4U4bMUBx1qbSdhPy8y4cIW113XSOInw+GZMJPJM9Bc3teFbWJGaLLn/
8/ck/p/HklKLPZLVU7ouZ+5fV05gbC1TFqfcrzdljA9gH+rfzFIvAADi7xGdA5HYjCFYoCEMRlrZ
UlCEIGHiuk1ExZ7MWup72FmMmWv8eGp1ciuMnAnc0a0eUXopo1TloldY/55KG/B+yc7ltl0itDUf
3RLidzUwV2aTiel0oYO+KrzyXm+M6Va22tGfl1j47E6PuJeqMar2ytf2v1OXelf6zbGR0uMFdWI6
c3Silz2yPbsUjCXpZQA0Qmd9vHW3qO9z44s7+dleG8oRoUTTvybdHCDGpbHY1968z8hm2K7yeI5o
t2KOLND2Eceg53X6EGhsMbkru0dGtrAebdpPXjany8PWPo+S71JP8Zd241JoqLkcKp3iqIp2wP4V
06Eb9e146+b6qKq4gmHz4yqRtWeOakphCGustqJ6k2jNyDBRdw9S15mccxCkehsIZCTSkHjYRWem
LkZkZzeBoDGDnPTka9zx1P0fKpEdcJn7N85fvhUzZaiA1BdojPyhIRwhnzgkDwPLSNmIf9byglgh
GtM3d8i4RwbL+NlGreOE/ETVQG1rMtuX36FeRu+T5q+/Hr2n8cQo80c61RVe2R90c3CfTIZ+RAWD
BM0NzQ2RNMzDp6ah0p3F0YZPuglyc63CNI0Yw5n0W6SBU7QJPW6srbqp1IvSG6j6bJBlv4PMQu9a
ook/l8jqdDfat53N/LSp7wvk7GoGgpO/uKsGGCdZRqx3EEvyndD3gtbQNwzo3H10qo5IJLkGs418
F1Xrl8kjVH4gw5N4bnIdAqXArrQvYTWin14m+gg1xy3nxOXbL7TdiMJvE9D/Je03OUDNLK70cYyD
mBvAg9P2z8+zKnT+fayV0hC66+JMN22m/2+jm92sxraGEH/Xl6YNjaFDMFeN4UtvvcPOK7dalTvn
hsYarttugSGSi4sWUn7I9fzBm2iRlJW4xMtLF7cCLfFzZpAdBr3MfGdSc27ibPVUxciALpSwiMWk
A0wpuI5Ivi+62yOgJy9kvENyaB66pTdNEDWraC2jnxtlFxjAWBfhslZiZAJhRudk1EXKaRxGWZlO
xlHVVESCPZg5vfeyhE7RALm6n6IZp0zsV/ui1f0L02ceNPUnfsYkJfCoK6wIoEiPINTNccQca/Lp
90Jr/smWlqmyzKl3ZtEiqiXlgllY9/XP34T4bVK8fBWmyQNIb9y1hL5skf+q28wIiJ1uWMQKDqTS
e0Uf3vu9Hd67y4s0A6IyHeOkfh6acXSfYprfyADNPdLNBC1DChl3FsnFtP3kqDzpqHh+hLTAjsHC
IAr1vNqqxbaePLYMJ2F3J7UlYMUL9N2UiCd/rMhHzCb3szo9NtbndTaCfB+RdyYWcAjTD1pf9l7P
hh99q2cXl5X83gzol3sJMfUJ1vGwr933ZGo3Y15+6MSUbQN78DiXahfV9pvxdbj2JO+d0N419K23
iWaClpvBN62GU7ZltrePfd0F+Ip9HzkwAbkWZVLYp0REdr045vDIZ8B3ev+9t4fp6uGJN7u0v1f7
yNrQytpP+Vx620yd/Uvb+Uf9YTkkw15JUNRLPObZSZ3QO5hv197Wm53ntEvzK0ENtxjk8yRDSKiN
iF0N1Ksh6obVHOpkoIsiv9hNPkLp3BLO3m/mZNtwvIGGsDTA5EB3gWMMedyt35wDYc2bsMkq5O8G
u4qZxFS5CEEAOWKSKkGMzgnHjoyj8a3ppx2WdO8hnOB+VCjAQEEWw06QiNs0+rBR3RqCN+v9uup6
bn/0ShEfwmryX/KF698sVJl6SB9dBw8Rq075KWV1uioFoeYF8JeGiWnuMgPVAk18XMsLyG0MLsdp
3GVuUD1MUg7nuIJCpVSBYLzRLixenWaSz0iGiKLVRuvJCRNxRwSB9i0txk1dw13lkFXwzxH2JUzq
Yc/c5/vqAdIx7vzF3mcob/Yva5rruJZkQTN0V7J8vWnVdX3qY0Rvp33o91s1ks9MyL9+MYenPDQ/
ItJ2Tn4643tPkXdqEcDTUvtp+fI5igrbJe60hJbG+HG89SYPGgMF54vxw8+Srcf04cdcCHi2hMHM
3KJ3c59c7MKLT7h57ZdAoDcPe5LqM7y493FmFncJgoaD+qg1FYpVZ9D37qKPstpgOK/3KoOd8Tip
UWNZ2Nz3te3RRs9irPZpulWy/46t6rTaLxo4/YcZC+6+6DrjLmtQ+PlBIJ7tsiU0ReT6RZjSugB9
3LVVG156JfB0Ewe/lLkN0XMzkjl1TdQ8CrPhdtb7g0Po1L5cPBGEVn0liaJ91L2aAd2Mw22Z4Oij
TevX1l8d4Iyv9HdgytEiZ9jidK9VhxqQoJ3uPiwifCjgGYE3cmOV3UEBCcgzCMmVomxVT1ufYD37
X+mh5/Zq7NISh1VmaUigAQqABsMOKWuc8VlpkZc04rQy5sl9lDx2ZWYVlO2s1HQQwpt6hye13Leh
nNiIUH2tD0bbIRpZWhp1WsORM3TUmCO9FSmSF8xb4M1m64fH8AvlsI5fs+qKHYieD1TyGgLQ2nhE
FrCLDYAmoZdDpY2+NITUvOYc8Ts5DtxNwz8NoP/Pfhm3myknSUAdQfuAc1RXA85Dam5zGQd8h8tJ
MSoZ+6/fvdPTLYmG1N33oyfv1B/rHrLm9d9uO3F57fzuUWgcTcDMYCyJQWflzTWORMaIoyx+1h5N
YrpHNO5cuiak7GjNazfHtNVNTLXq6oghtrbQXKo75nUo9IFBvVvVBlZMms7gEzI3zM6AXrC17pAK
xN9j6mBOlbu06yHywd/bsUmQXSEDCHD9JM9rUZuOKJFpTcT/BFb51ShLYjBuQeZhSCBJ3bgqcfjI
yNt3M3FV/nRDWPW2r6Z+tavT/+5P6RCdNEn2edDdVBOKLZ3U6ppxUmNflJQxjSYLjnVyi9se6cXi
ebej+mQDE7emkKc2NvtHtC7tIe47uNxt+vOF9hrYzdmF5sVe6u+5i6GKLmiBqoktOjzN0VcajMYM
n3TcHhc5RacMm/nFJlp6Wznj87rsWaPxMBdWek6WJm8WFtb1zzXBb2Zb+DzChVEoOWw50nzbphKc
9gpfxByW7AF0+GL3W2VX42wVd00J+Xa1+cWTvY0t8mXXZW3SSDKY0GnMln8xNEh91Fh6huNT/aQp
Zrj3yUmnHnzRrTDYojDZd5bHJUHDrYgziUa2LrTBImZ1wb4ZttN0txZrrl4B5rTGYwOYF3ngMJCG
UCrILo1dvYtJp7RCcJ+Maj8MNYzR0LG7m+pbjyEQyEwEGNys7quPKjoXeEZGc6YOyKvhbxb5t21d
hgEmPb5FaU9rWby9gjZpkAkCTOLc607f0g2QxMvzYv/3nfpIDC6LS1sA/vVH69Hv/WEx14yPSKDn
uwih+R4ODTgSPX1dJyoFyRszZPsTsV0pFyoqTzMlcSPK4aLUG+qlhs850NBZH+LQz/XnPkvTjUXD
a7f+sDDM8thXIFTGxlpQ0zhGrWwTjb4EnS+sd3lwzhYx06IrCVMwLHMlP5g+vNs/323Ob9dqqf9N
ZluexGRmKwXHvwpQ6bWko4GO2SzWO8bdZ098z+sw1TZV38tNpTfBDl1zA9cIKcKYWYuFQjuutQLH
8q3fR8Gj6Yz/qGFrb9jl2XIbb8c5gF6a371kIs+vxLYVD+0wnTxc7ptet+xDUGrWS5a0D2Su+adw
ke4bfbn7eertaDvXZLtd1zWqnOCgLVNT9WK0iQdXRAq+vfiTmk+AMiquwrI+9FifyRuriEWqR+7r
5aWpC/cw5eN3eE31LjTai+hI17tDsEwoJ/4yYkXy+T6dxxn8oHlQpqk5qp5rt3U360GRKWV3Uw+9
HWCFcDo4On/+Lqy31gYPsjodMZvjhuPov923sVuNneNCxFpt040XbP430VLv1Es+8Z/EWrdkng9X
5XlQBb56Mf3GIli6qXcT7ezr4CTF1tM4tg1ucJtHBA828XWHFp23Gu1RHJs/eVTm3D6rc3kFnDDj
vrx5ApEfrGRO4cRB5F7kH0POeUqhnQC5fo9SEXlFOdgX4SZPglbLJzZgqPEpUYLDHMpNQU/lqXMM
EhprjH7Lp8kR2cOfL535VmjEpRNiYUYZLkda7+1tHPTmvAzn4K/HRrEN7Y7+t4N3ygmyQ0rb8LEH
yti3UXVw6ImA9fpP39azhr3fei05wUgb2Vf0rwnkhbO2qCX1Ks2vwi+am58Z1n3SZPcAiM5RGptX
Z+q5z3rPuddyYNfs7q7XXvHicKIZ/fkvw4vflEP8gvT1PQ4SLgpVVrdfD4pJpdnYQRrGy8jH1u4Z
Mh2dzfwUyLB8QM+V75vcLB8Gu0TXE9fvhpgsHiPOBmJNBw9EVYK+kYzHrat6Qblh65i2aTRFQX8e
FqtAadfjNjGteO9Bt9ktfLqjDjTlYyT1IzL1eRfD9jg0qQ3pSUYWplxeRAliDHIP8AkTiWBGUIqq
uOYxhfcqrBekn8jLfGxnrHhrC2ddP8JWMK10GHsGuolO1NJ3eTq8CJJnV8+iKuT+fKv8tr96OIeE
1Fm0OPjoqC9/vZJuL0YPLquzGYb2G0ZB/8UC93DybaQ8E1iLl6A125dMIuXTnXoz9Ma45I4RS8b/
7WxNvnuwXNSoMPmbJ0nQDYcfEP2jIU91kWXPdRGJvWMXztaOINX6blUf/QXfZOEwWN1vaarT8gSA
UAq7+SAahwAhJv1uFWZHDyTBJhlHXM1a7p5RDOdHcl7CjZta8xlNq3NaiErLQQXkE9ObsQKkrOVw
xWzVofOYAGaxj5CxNb8n6A8f/3wB346aluvHcVzHbakb1PxvZjRGRWmROeQ5zMLMtrOPC3TKYf1U
2WTDcP/257/tN3ih+usY8HMWpigyzDeSOXAzRl4YrCQrZqdLC1JfSpzLiWXvfdOaH4bpIZ8051V6
0RM2DRCdcZ0eYJRpe+ZFlU+V2EQYG3uq6aTI/nE9fOVK6UZy/es8LPkmi+7NCLqT7UKzgBk6Ps6L
Kx2AVrNLK9n95XGWS8f838dVz+RmwV8DBYgIZfxfv96EM9PEuclMMlwAQ56V50Gj4KDSw/0AwUDf
AlKx13a6S6IRw7LHtO+BulFMbWmg+4uhpj9wFKFXvXwsRDUcs9RhkCEK70FzxukwW1DX1EdMee1d
VVYa+wLgQMBTWOq1pR4fLeNH1FXNRUtRIEmmoZtqQDiEysNbTw7GTLZ0YOKIWdW+xUEZ4AbNvNRj
TVOjct7ZSN5olw/yKdQQixCCy3zuv3KCJPiybuMeJY1dpKhbWsY0ahkaquiDYDh3BCckZj3RDwoq
pBXfwmQms97Wqr2CKa3CDTcXgP4TlFHNQiPqlhecCcQ0//fd1PzljhfiLQCHr0twiXUEJwaxj2/X
DKRFnp50sU+FNg2XebBqkAkS+QOJdVlcvu81yFmtZZ4lunJ4JAshKx50ueH0XdwrlyIVZLQxK/Du
mNqfaodjzDb2blJhbuzos6kc3C4AqivnsTun859LYIPHFbLFCf3gM2Um/4cvN0+tcZMHYUI3oW+O
I5AYNJ0RqYyTYK49OygNjSkkyCS1J85CEGvUywDGEheJgQWSUaqaZ5no2zZZimw9NedXZ5TZg7kU
nc0wvkYyAQNq1jjX9GE4VGYy3qnzuZox6NDfduh0sz1DyZg7p6P91Y36NWEFOngmUY2R5b+ubnwt
6V+hIBbcq0FyHFrJYbgHgLuKSfNhpPGx/DPHFi1R10/mIVo+EuZj/6wAa4L98oWfBwc9oFLkSJ8u
HxPC/oATOKcwdZrFoLBVmqdGBC0HQ8TQSuKGy2/r5Lpm3Nm9O53LhLZYYOkn1XRWN2pv2sVW9SeE
7LDbAQMBaiDwfooUC3Fv38I5f6+siJ1fmHs1iVjPoPgvzFOP2d7zLUyXDRX/gTTHr5FMP3TzRELA
MomNzQ9/Xhrlb7W7BQgMoTdrsGQve4sCC4rG9frZHfj+sJND8iKFb+7fCbp5z3agbzDrJFvTAMmh
QDJxPQ9kzGGNxoxDTzp7Rb3nP2mOfycJ5R00AQK2Fd7Nh9Xdi6Q9Z3XbntU79WLVvjj0XZxt3LwR
p4A52029lI73813kUH7BMxKvQXyI0/AUp7K82m1hnYKetIu7MaseRdYRrSFD68jminXQi9zjVLn6
pqG0W+GWrR7etJYcBgN1/741aOwHVvjeXnTySsWkJXcLbTXo8XJQrHDX5CNnpgZon5z9g/CiL0nJ
Sfbg1nV1WMuNfhTkDc1zvLOJQ9nwAOt73aZBRC6zt5sMkN6d2yAedyftoeimJ5xw3pnAp/Ivlf5v
JmaPsx4bG0pwujYO/bhfl/8us0YoVhZlU2xaHI489tDwhx5Z3b4spbuLkjggXRWbdz0npHHmfv9A
vAFyzinRYAvWLTylcfqIgSrbkQvhHtVHg7NkSPm4s1tCOU1p3EIr2qvVWgE86IExGvtPyR4UYfE6
x2m0t830Oueeu4HQ1tOunfZGXbWEUzsQOp0GlEIAx9rECv2XC+Euv+gv+6AtMHPrlgHv2DBMa9kn
/3X8THLHai1Rtpu1lYTmnQW10pKrH8b9ylOqLNQ6od32PLph9Wg1hOHkwbBr5zQ/Z/SeIyfAgzwf
KKE8a23o25YcjkVNClzqpjiX/SDeRJWLn242u5tNm+luBl4Tot98T7c32wSJFbwHApltYgNpaZg3
yV7NxIjV2JHvfJqHyH8cXAljqtS9gwFPrE3L6GD3gFz6VHhHqFFMPDs/2jdxuQsmWCVJa+gPTvbU
Uz8/N2F39OlW3A8ZNmHNAM3kPyMwK2/NwsIPPG7T0bD3IQrddiCWYCpze5O3QI+X2pyuxrQpnZ5m
1GIioaK5zinoNLeobr3W1eRQaV9zuDEY0hGLKhWxNmTdZQgyeCkIe5M4Z9S6kBpqLE3wc53iodG2
Uvifoypw7xmPuH9pL/x+pLWpb9AMGMQlU3C/XaLC1p+QfUc0PAui0ZH1AdWZHcQ76rDqaY1NVnvw
LbTjbjPNVnVGYgcEz0jzQ96Hu7guym2fuuKMur07I7yqZQL0UMp3VGoVXhgPWkk6aO9GtE2XJHHl
J76WbREbERipbtpCJNgPQTF9lmHf7kasP6cGNQyK5qUVXgp0m4kjTwktZlLKlpgnVQqCSNkYtOno
MTNB6dL6+2gSdWQMON4r/xUFR3s1iGpcP3IgNP7SxHLfimOg0bpILsitdgRg2rfeBqfMPKKCymbj
6m30UmY+oaZNmD/Q1tUusRRf8S9pe7ABCaprQh3mYr5Y0RQdx15+rM22pIUpiwvCNPYxczSOVUO0
o0RYDdyqefRQkrATThc1GreDFgew++BUbvZQViaEuVSDAuSH0CqQUBHlo2W3xEh6ZvoRjM4qeQyn
oaUesnGX0uwaCl/7XJjhN6sOgiMDWlxj7uIJl+mPgI79OZVApU0REa47GK9G6lcbzcXO2hblk+Mn
ZNZk3Y7tMzzNtkMxDuOXIAXryzDknxlUtQ8yK5FPZ0tKfBA5PBlweC99WfwfYee13Ta2bdsvQmvI
4ZU5B4kK9guaJNvIeSEsfP3tgOsc16m6be8XFAnCKpECgTXnHKMPe+nyzaO3SPbENDM4Fqr3Kali
YccmypolnQuFzA8u5VCE+OJ5pOONW1P+tsu27EA5VP5Nml19GDuvW9HZXgdTPW9k1fN/vmNb/+rw
WES8mdRPeKLQm/6TUmM0ngOOt+Bz00dn8ZuCKM00WsWEu6JKUFe6XZlvchQW5RWZQFXYdEdLEdZz
UkhgvFp0643QeuaLPq4cKgLcwbm3jNM62tSTWTHs8LYJQ+J2mqyMQBm/ua4crvOLTXBoQyV+jc2R
uINwpJ2joG9IQgMXi5IU1BTLNFTf0+zn3MlsBSS8omnVtaaTyeV59iTHiyA55C1kWjOUJKUq5bEv
jHYRO6CkTG9w3q1MO7KQ5VDDuaJCjlikXAqDvhwcOuN73lVbnBPtz8IZH+WIZf8/f8r/rvBpfFi2
TQNN5w5L6fh/byqKpJQ3UKH81UcDu1udHVKLEAY13N0+LJGjnp02EcpVqOLIBDB8dQso34cxqqND
iGJgkabKcMVmhoFOIxfT0JhB96NHn6Lh04ZfSEvSMplviCy9kPg7YuJAjugP58SOkdbSWT6Hhref
RDgowW31xathcMV0+FmoFdzlXeIwudFBTCVhyOHWdPELeUGPHX7mkN64+Ev6aQTcGY3l4VwL0CEH
oXayAkKgiuDWunH8Xyxq+tRI+r93ZPzqNM5VcJ8oEuaG8d/uyCrNb6m06JeTigJidmjXTZ2jJ6cf
XnguLPg+cDZycOQ+mkLL/KzmVFZbbWuRcbjNbGTHWgcse8gb3qJxHBJJKSBV1h5Zkt3bBmJYx4LG
mz7arDD0/6ZX+1e1xq9P1AETWTyHdA3+YXbyshgzJwHTuDTR2lhO3yMHU4tLVzpQ91Oi3kVvEerD
AOk6qgN5pSqNl2Bo5KnOVId7Q4RxU7gEg6p6tSPaBBF4U2lnzcu7NblB//l81f+1juf3dR1g97C9
sJT98/etY0hR44BmKMsZl0UCPQur8H7Qlcv8ZOgz+1pLASMtp30hKrlWGxf9Z5RwA/IKXPKZsS08
P+HaGfqHeeOqRnoIMbLPpZIVZfjaO2mvlSgnqEZGMbghX/svfQ39X3ct3orHCJ5FJlpr859fPc83
Sgd4TLNME+PusBpaVNNY2ej0DysJrm5UHny/w9hc+iWlm9q/BBqjuDiIsy86pwCfss8RrMaKJJ4O
FqKn7WNBj3XW7ii2BneWSPD//PlP/dN/9Y+Zttlooiyd+v7f/jg9k3af0EwgJG6q3TtUxgCTA26P
fr/QmjZd6PoYvYV2vMvIrOCWQTydmIr7LvVeYmPpWtyls4RQU4RkuDergFiC3lZ2c8uelEyiB+fU
AKrgb5ob7ObOQCa8z9LK47tpUus0Y1M+hpbZpk8S/b6x4p/q4Isd0e7Rpm+Lr5zG8NXPky+jwAJH
tADnZhjfrbq7jJEafjqZGaK3Sw5gIx4OA5uVZgbRs1g1KOI3vLHwrhctQUOhXr6hvQ9wxzD2teop
6ACUD7dxJQvJng+cY2Glx8bOvJtZ0VPC/YgqrvtIGF+8QIztb52jPlonuGtdUb6UZqUv4jAXh9R3
EDM5U65xZv3OFrFcZpQsaPM1JJqX2fcCwilZujVIfYAqM6wN8qJ5pdcBl56Ri10k5YmbvvtkpsFb
IrPyGeTbLaha/KdRgadlQjMVPe5F2qvLlMJ0zZonf2SWphyJFyI/C1Lrsi38DAUEyz/FxJzhOZxU
tl83G60K3UOu64hgvJYIIUlzddXSWlEHKBNmJkCni9R6HhwlxBIBODifeEIBH9zNrQNtXSphtXUT
xnpG5+ir1gusBy4naxFFxPT5tvs86nbzyyiuAH40WTufGu9smeKznEZm1Q47S0NjlzrWm4koUndv
jMzRvqb5bfZH5ybGUgQQkD505K9FGZawGED27qoEd2YstHVFBihhKo56HVCY4VoPF5UDg66MsuFk
jczcB/OrGjnxF6EJKnAiUtFk7U4FXffdKFo4CA1eekYEdulcNOz6GBrV5qBN/ZX5KR/yMVVSsBIz
HHk6ohf+yhFKdPCcqnrOo+YBuWz87uAjXpVNDoy/caplrDlyYQ5S29Eq4zowKVzrmJCkMHV/etOQ
ep5Lzxvq7A+Ypsdep501ByQkRDQtCgfCTa4lZycSvGtnEgEXDeDM6VexS5P+E+Mm/FYIbv5sEiV8
MMJuVmS/Z4hHJjEWLHz35JEZ9xd5uvaBO88Cgjx2ae+YvVybaUMcnAnPNEeEsy5FHz850jvGSV++
RYqtr/F8utdwNK9KCG0invx2Lhle0u96fxM0kfV7+aaUxjLKHeNqFtjs5smbJepua5plDJvKUj5R
W7MOn+XcsV6/jmjA77Oa13MHuqOkK56SlBRMvkPgpwv7OmczDJlx84R/RJGOMKPywudQwYFqtIWO
kyZ69ulAvmlDDw7SRkI2icVttQ6us68W4wJ3W6eQO62KFeyjIbHAmkU4fN7EO24KWFh7OIANmW9X
RtuwZkfzWQGb9GpX7XVOxKkyA4GxHIm8mgClGO3ti+XQ1RNjBeoxDrqF35bFa6aW4C2T6ltcteGq
qJQGKDOo3BA931+pFmkiwy3IiPgUDyP2acQUTEt+KElsPPsA3NBghDj75X50rfbLMpQf1DvOOwkM
wZIWiXIEk5TRKY2VbTpg6yPWKHlKyio4Sk885hL5jxAiZZoC1LqFiNi1zCm/wfWvF79bDvSrkUDQ
BJ07q2IkmWN+lCBvshxqii6q5cbROS3IpR38jZVUmKCCvrvohUXwWU7KCxPR77URa4Dn0IK3QYVS
WfTKq8+LfeN4h3z0sCJqlYYaxlBPlV89/0axxPS89vhvj3Li8coU81fU2QJJlhIdhZt9IwK6PVRk
gC16Q7QvCAu+jNpjKhH5wV+oDgDkIHXP9Mb6k3Rb1ulhgGgWOVJQNps8yPuHYnJOErGhLAx6uSuz
ToIfwAWqncjcEW9+Cqt76ia0cUA0t2kBjx4bIpOn8RanQLtOVHhM85Aw4atj9hoRc3X2vTcVf6ki
FjrTn22vg6A5UzoZIb2N81DL6NcgXUCRQ1uuZ45oThD7pqNhs8QwaryhucgXU3f/5LMgS5iOI3+I
NyJQXrTf+AwsnF8dzIRjQuYakYYWKVaD7mJJI8qRJu9O6YlBwPlUr6OapBo3Nn6aSQKPJOfCFRQq
JLiJB86YLNjNNAKmnSW3buXFdl06nzRLzqmRxgeFIBPdsOJ7hpmiRN5//M3WwwT8hZIWauT0c3r+
REcoMjgMiGS7qMEYrTzf3duNbv9wh+5tiHW+OSzOR1SY9wjzAhUd47uWsdlBSfvgEPTZ228uAthb
5DU0IGfhborUFdSqbpJsGSXZ10g/X/U9/HSm96xNPmdDKU4knF7zZuzPFFXiUuveU0f3bv7fR7R0
lUpHiCmmPBrYipf54pMYMoByYi7nS0wfar9yxKpYipDtMCLgz46YWlsCc3sl39B8xN4vSxnhi06t
ECVCcS0Yki3dUoYnGqcFrTFAMdOlNadF45vXvofnTL7IpsIkG7pGskyLR24L9+i6wTIby5Na6MOm
H6IvpiWM5fTxokE82/mAKRxMdXtNDxdaXDtrE0n2qnQnUXbN9IQ5B41q2GLNrzZBgT8q9bc+rRaJ
F5voKVXcDK6Q9HDGn6PKbzyS6QpCeKEIVUeBmgBObZBlqkTWpElINNSQnyqPlmCjOUT0ZdMqtKea
kwb4OB19Df1Rwjf7SgtXA0CqVdAVBBfh+IysM4Tibdn2Me0NxmohoZErtw+CbaXZPfDE4hhjHRAR
qmvLVPa+7SwN038du6pfQEf2FsqPOkEeyKAj3AwRCYDUomlWXPM++6m0kF3qj8AObnmE8r8ddqT7
HpQSKsP4VCnVh50pZ7Xsf5ZEvcdBctOc4Og5Wxys+5YsN8/vj60dPkxXWut+FJ9jQpsrG1lo6SJ9
ZPm49HMCQWVfdou8gpOpZag8wBxwfTukHq9UTzZcIM/egg8/KQFFqI+PSrXCgbHNIm/JgikGh9tB
fxk0Mm6cOqgWdWouBvuHz/B+KTwfBtDE43ZJgXf0gsz2roFykcqNdCiqciAwZmMd6GYFK2dgqO6a
Bo0oE9BAlqvPYbbMWjNY6yCCtrDDfgyNvgf6iOtytDoigce7RjFf2uGJSdw3Ja9gawfb2CaeVeA3
CjlpxkSMXH3bW0h+mzKor0NXXAfw3yDx917nrVJRUgYWFXjD9hQl8mGIZB+o2sFOnG/SqJBA8P59
n/GrnEpHFm60kryfRNgsuVYxk2i5N8UGyV51zo8S6XdTJaUzTBRU400CppNPzB91+E/LOkQtV1Xm
ruvzt4G3KRXv5KjVj5E4AA+z7wICmMo4P3yttKLamGayG+FDLQ3ZBMhJHf4soPjVtO2XwikJhJB3
29XfYkNcqphYTCvMPmoE/SspAHF5tEMWqMzxmnR3Zntr9Ap0h/RdI4q9WuSrfvKn29jVa4N8cOwA
X4bLVKBMsU9kZnIqb4ZZPjs+gO+W28kYeg/C7evFnkYfofDmJUYXdc4ElaeRpjXYHnz0YC63QjdD
lAnlZCzQPlwixITZV6tQ99sFHY1gCRyXy23v/epaEnJFy9nXa/cu13+QU/eWtgfPetJxE2OUZRld
EgnASBBnAsJtQlIUbA9wnZopf6Q8912mLzomk8AGycvQ1TJZa1Fd7ppAkDeryG2hqN+72eXnIVAA
2cXVDOJkeWGKyVepfCUG8d7m8ZeuWfqy05pyEctjohCNwUUBxUxYDIuKNcvQdi9lE6RLS7c/41gl
jkA9ouCsgKsaB1AyfQaocGQeH7d8oFmZAdYsr47Z8veXCOtwkd6AzT4RlPyN7LNkMcbW2dcCn1OB
4MEGX6vfXpoU6Dxe7mijJs4yt5lE9P5w9B0djIk3qBsvjORa60eGul3/QkqTCkYk+hmFCiJre6GV
/h7Dx14wwQeDRJjv9CbtWAJqt0jtCMgJ5u+AORneTylP/aCGi9qqdFoJ8SlEtzOdCzWjPSe8ZHKd
Y/wva6h8epV8OlX81pXZRnPJe9GATqzTIr4lqQx3rV0+jCQCUj48a7zdNbGncL0iBfI9gVOKavCG
Q8IbLWVXV/EvK/Tewe+hhqSfjTFg5WHeXKUmECsbcmqBpxgg2y+Bl20ZwI3DB1J5Wy8un/nvuE3I
o58k14+RkIvUYrKJZHk5hsBKoSadMiutIJ9tKqY+q5QVC6sI/C5+Nu5HXSx9kE8U4cXBLTTQPIaP
Rt71hk2QPqvMrEO9Dg+CY1UrlVzQHRcjkzx1KNroXEKjMWR1sSx3XRodqHoDUUoVli/FWKyLLO8x
ooGv8qwv3Uz0tRURFIhpTDloX1UN2FJYTrz3NctZtpTxC8MHz2VWtJuInyf122M5TgG1K/yUWOiD
apO/hxkKHgzwgMLvM07gyDiPRvRmSyy/rEDzXWdH7battGGFSDU81I/ESh+wsPMXW5GPOOTKAiQ8
Wg4siAxhdVtu/HtLS74ar5fnVPY/PXK7V4Lgi2WkcWDHbMqkdcqpktvr3rJXEtvQASA4knHRjUsa
ry0YGngvlCrLOIYG4YYUC46NbYRPvSAbmlBibLTYXHOfe45RLXUvkfz/Sxx0vJmMEcEKPAQycQ/H
KIzetRIDrzarX4gNM/IgUpR1pGO7/Kmm8YezKPzOPEj+Kgs1LnYIUB3w9NrSgwsxVe3IzFSB9atL
0WG1JeRp39xhuAEfDACQ6EV1i0ElPQJDW3la0uwyG06yD4jMbZLyDP4Wyr36Gap0YtOiWNIq+mVZ
wdfoKUtpto++Uk+WkhEyN5wtEb7I1GEEPjxljf6ge8/Fzwy3UAjB5enZE9yQFN02jsXeNPZUZ3IZ
96n+oSPJdvVYeeltLsKwpw+66+eHRidDwraZrIy59T2SIluHNOk3ehLcm8EM3vD20wthEuTZKPrt
ovqe8ctsfMv4ZEK8rvn1MeyY5SJDBmTrknZaeGL29RkKos2S4bn1Eax25VCuctnxhRveKRuLU5WH
fPJY5DG7XVhVOCuZkXiBJm2RmZqyxMrQroykpBLO33uS6p+6rosPtWbGtETCAUGzHl/0aZOAoV2N
Kt8Kro7e2Svd8NBVIV4jno10Hbs46vdtGDs7ldM2oPwGbMlqxM41fef3HbhtPlPP4QJEvbPGHpPv
lShKj2SWyQxEq+s059y3ibrjUk++lLrChEt0Wal9dpFbrVon3Wo9CXCiRfbZhvZ3YaWfwuuPnlri
RgydDbo6vSq+xjgJIPL1ycL0pvQlZULiYTwbEnUng37XZ3m0As60M72cpBCLWkjLrGiDFLo512Hz
sCaCM8AIYqBzRd8Y09NxLNekEC1Dv7ReKP20sylC6jIjtl9aISu8rnhN5ldrqwnOVoA/2bZ16yUh
S5VqzzAOgWsPIMdq68PW/UPgd9Wrgl55h98i2gZkcb7XtbKkO2x90Azmsga9/OSNangfWPcs6umF
3Ap+5Wkmn8wEEFVk5sl63j+2N/qBA4QDgDA2ejT6ssNPl2CGY+8rgh6ZbS6tFCFnilb3aBCZyg3R
94ZVbBfuykRUPKBZeoG32tzsqnkFt9m9iajM94mHky8cy+7NdGtiDLi77Ivp1aypnutecW74kMxH
06AOnHaPxJScdId71vyPCBVpEXiwtpeYNEiq6cN7N2b1JVaVFVyO8A7gLbzP+8f4Q9FHWqD/uwe6
4tUVbXLydD+hM+BqXAbKjFwidBCL0AjG+7yxRfoLL8xwwJn01y5dr67OGI6n3wdM+yMEs+6YOpc/
uxQkm5EojgqUIVbB7TfSXowl8bHFTh9TsbdVp+bXJ6tcAtanutcQuKr5p27jkYOGG507182vMp4I
81y8PnMnOKVm1r6qAnh12gky2XufuHvmaPMBytAmS5GVa91IlHNWqSqyAaZoXac2t7BTxqWiB873
wrO2hCS2W1lkKlUAFPi2H63zCH/pDdEAgOrsDVoBxsjGZNjhpeqb0wztliaPB39VHaDRaoyLLZ+0
q1GUG6oYQf2IqsLKMxdyfSIeXmMbt0BNt62v9mfOcBJODXkMPU/9ztXQoN9X2wfmZtpD95CbTPv1
gg7DGA/pMe+17OEJ5cqPbijSGR9nfpMthzIav41x/WiKIKIJ7W1iBmXBIholX/Ig+QhkZy7M0hVM
2otkLfQauKvbd6TKdXgZWeX3E/LIUOjbxFwjaWNk4gzKR9koDtFgrpUGm7iNe9xbWNLgQ9b7hIbr
ycxLzutsrH40sb0YdUP5pQvnUqm6PAkVAavf02kRqV/Tu4Hvl2rCe7Zqu11pFdbW0jS1reORIBnV
Cm1JtS1Re7v9vi8s55SGw7ApNDe6W8qgL1q71q9D6LWXwGirBZqU/H1IUfcUnbS2hSiL91arni29
+V637a50Wu0xqpqySCuZHMxm+kxFTspe7WSb+dUoczcm1gXaE/h2Q69rV24Xes/c4odlwHDl1VIx
b40kH+0aOXpLH9LK1m7pmrdVuZEM6d+o7ipHfNZN5UyXUOMYsZa84UbFTDi9AE+WaGHNeqFes1Z5
MN50lEzbTuvcly6pb7yufSZK3y2UKqrvNU3qAw2dYZ3Xlviea4gFpyNohjnLBHXIuVdsk+Cccdwk
r34gsruUdkMuDBYqk0YXtHZKP3JFEj0I7gUC7JuCgv2cjYBZGk25NYnwGUQWr+ZgG1exkXFWh9SU
cbkbzfqh95knL60VpJsSIDYmL1fZZhaXKsBDJ9C0CksFV+Od8NRXQ2Kp+invUmEEts2T8X1+IYfz
JKVBqB7hsCdl2pjCUo7zRnDSNYvcdae1ZdatFCnCHfL5l34iXeVO/tdGmZhXOEs9BkhakhwMzOXz
ITMR689x875WZEeiJrPXGjU36UQjUZP+RwN2AnUuRmRdmnS7I0RxecFsyFOrPQw5/Ycw8qcuV6tP
dyx+KK5VXyThIKvEl6vaLBVWErQ5OGu7U7+l4IM2PD2OCrvjPjY9LOM0YFofSGIYczC3807DMOgr
IzftYgfxUq/a8EFLUKHzwxqFwCk0v1sVEPiwRVpVONXNSfvq5oqJ+qTXv6pp1+hZeDvLxHiSrh4e
5yPmY8kPSLaAL8IlLFqlXBeCshTk66WLhbvgRNJXBS7HTauZ+qHkjnoZiiZflVodfke3vdNZrPw0
CvuNrmn/SluF2Qd6kFOqQjI1Ox0ZE+Fp74o3XudDAUhe8jIV72PLeW5HVn1GWeusDGOgmrToFmYg
T95zfnTCDelrIN8U45XnPVFvEOsnyLtuhjh4lAFTsvkQUotOqRMZb4RXu2vmggy1s069yrJultMP
wo3qv2IIOaqNY750SMj2CSTrjYid/KM8uZYhPlIrjDY+mZ/7pqeb24X5mVgj8THkubE0Rpd4ZQU2
ltXQv4vJcWBswqdCEJ9cOqYY1glktrVsCj7gadPSCE6QwV5BsRhPUeUMu+DDV6OOBGBOmrxRige9
6eIhDJK+POt5fjI0cFFIkf3ullq1l2jGIXXFEeChAjXI/HDeoGKIjlAeFtZgM5sJtPQ8b4Tr//Vo
fop7YmvmXnJISxuBFD4A7msGc4wY0cWiN/PuhSLCWxZBhU4pT/IloTwGawwFFjdL6G98bYpFIF3j
qky1DnDSO1OFYUHbjjRamicHVSsoYXuR3pxqTaHKF0QwTkUOmTb7oGm027zpY9+iwB1ilNWJTlBI
GoWnvKJv1hG4YVrex5hZ6mHeMDml4zNtDGsAGDPvFI47bCwRPP85ZH40Hzf/C+gi/3Pw/PwfL89P
501LH3Fd6sR9ddVY3Cifq3Mgok3R+MXN74fYo46FmFMFEAazaef8SuUh7tOs9jQ/m/fP/x6eglzY
ehRiG+THxYR13uyWplUa1S/zrj//II1B4FaCbJp5n2IMz1mJsom7IB+4Wt/GgsZzFhprleCGPeQa
MNBB95JFNP+7ofvRJk71brYmoqBy0xme91IKojxKVj64x+UlqFRjBW9ckgFs/Ki7BtyhKzFGJxMn
3qrQWpqf/VinXNl9/Zgmqf889I2xKfop73ry3KRmxy29gWdIKeOJqH6uKr16pvpoaZcNjDymp9Ho
P3ngUDZlPYFr/Lx7thFEhT5DUPhb2ioxYUfUrXIiQvhHH+hH3S/iL48h6CK3cKkTd1nsGui8oBCj
eodjJn4qR4K9eurnF7hP3yLMDc5Q++8maR1b4fvtNirG7NsQ5cBZkvRDYC9ek+YRIPNUqdsyPXzx
i/6iMpX+cHQwAWRIUOwR7XNT8rHi1xw/8Ixpz0mjP4lasl4VJGyL5LsWV/b3yNcK0hWhp5cF5g1F
Kt3DGsJsoxoIO+ZQsLGy/EMNzmhi9airOuXm2akwUtR0/IEbvjzOzxKVXFeLtrs9OS3mXeihx01T
VNeqo2NAt6y499LO76R4ahu3r41lOCGYci/bqxFt6MgAQCuKcBoGTg/ps8H7NSuQS577o5V58NU6
5XvNjPuRUjPtpOY4W0hB6Qvcopf5AHeKS4j6oniWfE/2cKCCrSwV7dXNvPMw6MFXXNvNgraRew90
0lK6WuabICxY/xh0kKb/iZ1UnN7Wxm1oF9SpZd9ko8OvNJA/KL1f3GHOp8smjZMXpwI3DVvgOG9C
3YDdINJv+TAQCjZMxUxNjw+WS6qAlkeQt3aqCQemE/jQRPKF+1ry7KUN8GNMilouiSPUH/gp++n7
mfP1l+3eCKfLfsJtqRkq5UWGPWdDHEQ/WtR2Uh8RSLpIC0JN32Zll730BfQojxZZQggY/SjqRsP7
IkGN21QDIbMx7SNMGp8lQwbpexTfQjscuUyG6ibyjOZboimHEaPIQ7hlei7skXN32k9F+uyhRgDy
Ul6zPPhrMyCBXESp9DZgFog4FEoLgV/I67xBzYtTHHj+mnvsvkGM/hSDYnmqilvDOgAOafq9qyzv
3jsGcV+Z8yvRhXefNwzI+w1u8Hj1Zx+phQd4pg8cpUyACpsxvz20e5+Yd9JNKfB0lApOkjsbj0m/
og9k6wiPM6pUHjQmtrVqkjBhmNWSqlTurLp9rxs1vIQpga1woVkHGFly7gRVfxd+cctoaKfK5jI/
0qZHUQ8IxXIHbRUMylPgiOHiiXi4+IwsLvPTqGtr2hXFWwoqb4FHrb9azASuTUbask3myUp2Xcrf
g6fzvqFWfmmejZ+TlpaV4yOZYZbO0FhnFKWHxqr8e2bU9p7JqrnkNCSKSnHbc0EAJ0yq2pvwp+U+
GMnGlQBQgKxwz1ecPj6pbcsMi2wHWtUh2V8ldaqixwYrvTG+l3lhrXpTfHlJkF1qOfxM4zh6oTlG
DZQLtKxj9akRvLQEFFfWrXYpfeuZlbbLTy9Gn16/ZWImCghJDglpWkGPyJeqb5qrdGgxx6TKDo5p
fm7L/u+buhq/dwDmK03DIaeYlUM+gqsvGhlg8kkNC0X1/FCOvnsiYbdsVV4gAOmZfCXryC9/bDKF
v1ZnDU9q0pMsp7q/0B7nGSh0XK9tV4/bPDQL2nhE4woafKIqGArRBCKRlI1ilOQMtSwUTIbtq/mF
eZ+gEOVTnl6eDxSBCklifu4bKX5uWg93RDjDrgxy/awTP8kc0hg47wf9PO+zgdj99Wja16eNt2gy
01iDGDK5vkw7/xxTUMuptaYe/vyA3z9lOowgjOGgZQxj/vzT+dV5k0gS6r0OqvE//u2fH8Dgtl/4
Q9SSpcNv9f87Tu+9Ze2DXPj9r6bDVJgIiOMFIsq8kL/fC5qsfgFIe1haVeNtzKYyzwJZ6JbVzdUK
lP6QMS4Zs4vSG0fHR2wVUPruNMO31/nQ9kS+mWJf6zTzGWMhCBzt5DAEDXnyTQEAGVT0OE4RAwXX
Gl9xYLcm9StFlRMW9DdHQdJodceo+Nl6yltnRkgZ4tTqaL7F/qZuu+7iEJBpYv8+jL7ma0AgsBjq
VhZt+TJIimhLrjP/Zwfn8qoSJ3efNybkJlG11cmuLIY74UrqQffEAC4/hbr3Wrtq++Q5oj8bngBO
139ZQ/xdAUO0Ky1buyU1kYgm4DQtM+yj05r9dsCgCBDpxLUuem/b0j3omRmvXJlUa9Mbo8nVtSLT
DSnFYB2apqjXXO2MpaY36XVC4tclaKpCdA7/v+5e11W1JElCZxXe2pcsbx8+4eptq5mv6djxd6qF
9ubELzH5ZogpESdhmiqNZNxT2OMRkQVTVlqkpipXYgyKDeqtpTMgn8LE3SwcXPq6STxXhhg+M2T3
hKmcFNGUPkmiu8rDwRWyTVuzWXlVGSCVLMwDuhqbWplXy7oAQlvl79H0rE6IR0m9YD2/1kYu8jyo
PfQRhiJdNMb4UzcM6H3zU33eJlx5D/Pmb88hdXKxn17psIUe/jy1ndghxXh6xTeHbGUQsrDsMCk8
kWETPpUmb6iImhuJC+FTOqbDifL292vzUfhWR5e8bR+92+9N4Ovtym9DwLr/u29+hEWrP+V1/7f9
Xgs4zJk3ii8Y3+o1I4j/+UnREGSszCwYFjqTQr8MqnvQoTyJ+lwjk0ktjvmbQTbVej7zuqqK7n1P
gkY2XNEo+R9h8zYaZsc6hPb5aDjWyhoYbpOdU6zpgTDChLaNCbZ8iuiK7uUQ/zQcAg4I8b37xF7c
4yGA2GKnG59F1iJopLwz2pP0LdtwC0owWWS93DZumcN15jsJKXsKpe/cWyYj91yWJAO2dXasivw6
AhY7OVEN0CIekNIaeOqcohDpat6pSvWvl+00xtarhKGFqcWHO8w/+bOZfwww65j0hYeKkp+MKnLw
uONtpd5GW7cMx28IDqhHHXoZNkjzOghddB7sj2OGvooPc9owIxSIkINPMYL5MdBeMmIBt5BduIdh
ZRB6miyCiumv3stuoZYpsK+OwYSXV+PBYci3LNpbq+f6Wmp0sotAk28DzTgsWL3BECqXQDu2hKk5
r7qDmFliDSTdlaNg89tbKASwyKanEdw+vL9df+Sv+KklerPxfKV5VQaajwKIksiHc/M5GOrwDlwm
OFo9CO3M0ex3YRvANNCenOAPmy8TuASyntjRMSm3iHO9ne/Fw6JA9B0yy3KbXV84KEySbgJZYUfN
hcYAYtpkVbAGtxQc/Vr5a5fbawRc5SfPykp10Y8QfquxfxaoPvYtGDSkX56XM/s3YgwW1NYINDjm
zyatknqdTJDC0qq0g+OrRCF481aFwMf1fdo9F5zzxtJYYiY+VmjPCGrYaj250EmrvwU6nLEowpBg
6nH9xoRr3u0HrCAFOVrRFB4T2Yq9IWYDPdX0FIlmcp0TZCympYwhmts/9ueZCVPx74cnKE5ol9aH
PE7HI7rc8Tg/8mRItnybonWS2dEn6eT3/j42hiP42zJSPmlHYlE2gp/E037CjkdtkyWvdkeARVi6
xjqOY58bR7zT3TZ+a9L+PW4glrrlKM5cBwVBn3zw8yPVLob/x9aZLEeqbFn0izADp59GEH2jCPWp
CSYplfSd0/P1tUCv7NWgJlyFdFNNAM7xc/Zem77yQEthAT4NDY68IGAwpyvHRkSQhlri5AAT4U/t
WfgN6iN6fICnqshhEhu4fC4sQnTLnLk4VNOTlqlY+pYPp9i6Ai/PWC72I6UHrc0CeDB+c1wcrORd
2Z1Ui0WMpf5QKzPf0LLSByF7biJ2O6Svf/qR1m5St34eegx8WC6Y7tMWP2ZWtqWg0w5RGAznTi2H
8/LRchjml7+fK3oSoH2ifGBz0BQqmtg9s7f/z0FPG/ecQlFklJpuq646pxnMktmHYvk2Ds4KXhqa
+UNRDf/i+dXy+TwjEkDD4eXHPFpHwskyV7+o9uRu2hbDaVEV/p7Kl3TCjMmAmsj+SIQYyOphpYt8
uuVl+29h+w0Gb7IuJ5ck9vG5GjPnBHvkD6WgAfiSvf4nppjkEJvivY+G9GyaDTRHMXI5ud0hQ11f
qYp6kGm0Swokx7TQj4VmOcfS8N9Ie4Fn4ujaJqodZs+9VeCxaRnAuw3kWfwpGlL21ZxgnBsMK6XM
0XlEUHAVQrsOof031oKnUKrDIVPo9MVi3NtiVcRR7cWhFq3NVnz1XfzUxw5RChH+51o56DU8NKNU
z1wXe1mIa+bwbMuuEJRmSQ+XYqdKJDnEPG8nCxuPRjjqpE8PlabM0TrDVcliKHC+K9ajJTQke18F
dSAeunuTE1APdrqIYUP3uHRJ9w49kVAg5M5hTGTtDcVzX5L1NVk1pm4z+Elk0RzimEwbwsHrVRPA
LoVHt2qJnVjFTv7pysobUeGP3E9xYGerMLSe1WCwN23Q71rQGl4qyIXNevcQ9jy1FcI/1wEF8ZjQ
e+4ZojiD85qaRb1Ws+wGSp6crKi21noUR15NdQR9lXxSEmnOUwy+znViHom+eyIihRafBkGJHsVD
VZD37Ub5pY51cyWKV/JS+62AuJrlNF/jjPR5q4Q0mZSM3iUQ8sgK1oT/PRbolD0O/I2mfhyGDpfz
GFgbsAXma568OOrcA0fFfQEp196HoL24nbFJdHIqHMz94C/enbrJ30qmjlRqWcJon5eAix4btPGX
8C8uc3FAm0SWpnHA2PA0YCqH3LuJKrd9i2vsN4w911mGKDKz1YF5sXox3Tw4lFiFdfK0rYmGwZAL
SmUZNPsgtK1VXFO6Qv1uY4bp7lTnpEc6gsECCteU1syYk4Ll2jgksxZGNyyBddobRJPlSF2xBT2m
UXtWY7r/ncy8pmJb7yj9vW3qFz0oqnWVDKSKJMwCmHihZWUUcQKjth5JRs2iOj1WofHXDpIWlRcQ
FhALCnu6ZgcFUCTtDy3wwwBoOhjUS174/1SGNKuC8f+usYZNrdHVIY9jnZQMiiOiWpDzJdoasTSe
Z4TvhDZVOAN6ehY9qu+yQIavGuNzM+jyRPtqZWD1sShmMfGXuReD1qcI7l9l6CrAFOI9KBXlGut0
3szVnChY2XisahxgrcMDOVJqVKidEiMvDu7ScZWtjnyQ4CWeSK3e4Q5tGIc5hMIjayge+T0i96kY
XWtdVt3odRH7IdtBExbXexFM8mG0qpVCQvHAmOGgdS78DCN8ok3G7NfYFiFSGEANp1FhCkk6TbqK
jeajpb7Th/hqTZZ5UlxWKkR75zw3gUz36FJKFIG+CQleoXXm14rvUQg+s/29+uYIFa9v23OrVuPR
j9x1XeTswGF5nbGuEIETuwegUJ9kvoOcGOaELESOccROn6joEWVLm29T1e52pqF95QxXLm7PHzSR
mLpNYGQ8U9lGKjIud1sz6FmFVa2c4DVcJxbjh4gxoJ+u3JZuaqOkxT2NZf7AFHCNgXaTM4h4SAu8
OZqclAuEylVeNi4tlNb0nIYKTzZiWgd9/Mm4sLmY1VBvDWWmaoTjS2PR1dGzePKGJ53LYhZsjuco
K6bzEIcAUP/7evmomxLFS2i7/n6hV9AvN3pcEYPVaJ6MVDKsp/qg6dGulnKCx4H7uqm1lYbw9uqz
VJwdAmstWl1HpbWwSLnGTqOFc8gQC6C7XWVDAolSYRwqAu15RKdctk60Yo2HYGLQfIChl6X2wU9U
xvM86zcjD6OV5lZYoxisEs20LSJ3HtBYiJUwLtT21ul692gAt18cBbl0vqsa76AVOeHKLxMQYuHg
paWvsAb4Pkb2ERFGP/fHkoqplYQk65ODKvM4B+0u5c0Vqe75M0RDAWdN8nh6KxA5Iaeo6+ukTQ8y
kuYqAKhHCKVinIVDOpwS0OaV4aGOWANVy43+sLzv9Eli49G41fXqvVO5P5hTIUxvmZSh494ZYbMH
+lhe0g6nLamXGLWQZdUZd3JVQVL1bU0++HF9Gfm/9sms7cjSCOgwPJSSdX+iD440vSZGCm+WVqcu
S2TA4osyMjUIcgfuBevOfK/RDqKtaQvQYMh8WiYIv72aYeq6jazYI1RqU51NTAVnofrfmKbQSegB
e7XQeA7NdNgxSkIBytOUuZ7FYsIakiDfVqiDJkRATXZUBu2KiV/sOvTomZJ/a9iot7DdAC0H6EDp
kyP0hcOHSfVYuB8lo8YtHQreslSgs2W7dGyV8q/vZzZ7ErdhuuW618nMf1qtv4w09u906xFxIm5a
tUQ0epk/pB9NYz461Rjvzdbh1OhSf2RRk+vc19J9SJrKXWffFrjWLTLLuxFKyOe+UKADIOMBEEO/
XSXYb6xJC59fWbKvHpohspGMcBfIgISqTqnRhYc26qUK+7Vtw9luArZDabirxPjQFql+WQ5SdvpF
kWW5bjU322Ad+s8XLEZtzATm/3E0yq1vU+Uu//N//+3ykV7RSI11grf+v38awoBAuJ4XmCxNHawN
kvHfb7p8L7sT18oCyLr84//zI7n7xTFyLK+ugp8oz/sNBcMmIKz2E6hEshIINN4bF+JtDd1/NnY6
60H0xiMGx2ijhUZ2E51otu2k0l8JAAmC15xlWfULkvjhpKorAoDw84z2Wx/ZDutdRk9nVFd+zqwP
n8QVPRDFhxbKh5DboDHU8FgZGdboNM3+ZDmEbRMN4klUMQ0s8JV1utXMcHoa1ZTuTNObx6pUT7jg
3IeyV8UzQ1oVoaxUjsvL0nJdDwdkuFteVpZCmp3E1YZ2YNirs+AzwDx6tmT2w3y+f6YLLx7NbFeE
j2PipM8QNNLn0kr+ObXSnZdP1brabHC6plvbDO4VsRCZVWe0+Lp/MJoPLYmN67QK0lXZ/CWmh5Fa
OfsKopzE66ZXPaVtbnXV20f8w2sdpsldAQCRkiG0AdaYrqyqzm7xhYyY3HPcaNgJJXHuYQAKpsqV
OcQXi1QI4BZcylfQY0NI4rLbFR3FWSd3fcC4vxIfvSYL9uncNn1jXNOy2aY2wTUq+JdVkJU7WLFg
ew5ObX062AVXlh282j41JZHRyBl9xtNoJasy23HrmX8wI69D6ex1EbYPadD0LzOQqLUZYqLvD3ep
Pe2nNiFss+iFV5WYB2RP6e9T9L5VrnozlDmRQiBDLy65kT0yKXrIWrkbpop9c7eP28qLcSgVyXRs
tPDNqv0PTaMC0grlUBTgQev+Cv6BZBg0zGNSryTeEKDcW1y9t1hC9zXVOyE9L5Vb3GTwONE8rYnJ
Wk8pwY12BCizqB+cIL0LcWy5nQGe/wPTd+D0fbUUyJnU5apwWUtqi51hvc/pAKW9jrnhhm13q5bK
MZWQpKZHLZ8gvpQH2/fwDAPRH3CfjQzHEx+lVNjdUY5QD9CqbziJkzgrjyheUezhPUmyyVrVfXrW
R7YG6iXKoCgVTrmPhfVZAbAlmO+p6Etw0DamC6ezyJ7Mt3BFrgDibhUdSTedPoIGXsx31pfsFsw/
pv5oDfneigQi98LiltPYWGlrY0BHZDcknFhylXXutzpdkKsfqlS8IDV+ayMABphbtkWGeK5N/wSm
cdO64ch4+9VgwZw3J4h8zlE0z+2qLfmemwpbraPUN9ijVg2D233sm1XQ5udSse+W7d5soRzopcwJ
evQnTRjW7qErx4I+8sAUzmoe8Hk4Q3nPyYpz++EpMmhRqCPePJ9SvsLOrtx6ln5D3dGXxhtpTzgX
0mMflS89NZcv/c0JaNoP8TtHbvIjvLYN8XoPasyUKiQEFucTg+ooey8onBFXPXVpRcnVsdN3NB41
vXpwEloBtWJ+VAajBYNsRbRioOYrHi+MK2fpc0i7zK7UVztnZNzMzcD5/aILVK9SbqtVoRp/MTwD
S/jMsxzdS47ozWL1YbC8UXI2CEODIp8yt28Iw0ij+nNU3UOmRRuTChAEkUcaCqHPg4Vai8omZk1M
rPpYYrXN2LcHKYAul3LYFbeedEcTSAORRlCOE9wngX90PvrBOjAEUKzpcXKzr9oYXoGsHVDBrROy
bYbRuGBY3JSMwIOW0Zc5zSfTc812h3x3G40WkwmDuY/0gKHtsxEHc6+SyzPcVZvueh/SMtGxcbfP
PERI3PbJgvlgQjuta5VdayQ0iCPT3uniLyyAm8SA6FXzVbs0EazQeMXyxHI+eUVobWSbPnCbw+lk
4UoZp0VwOPP4kqrR3eZysS0it1vnQQbuezeQMxexfc2L275VV6YuD4PendvKOGiasi9EfLadC7un
g9k3xdpO0AKNzWduZfpJE39L5cNEKbgvNdZG2WmeEArkk+9GaF+Vk7B3wls5pVsUoo+mWRMiOWK6
7LqTa6V/mFYgstQDhPvhZbDUZ+rsLQjKHYDxmB0yiv9IGf5MLd4ugdaIpvE7wiO4fV3+hRz9UFrc
tJVEe2kzG9cRRJNBPwsNMYGubPPVFig1gjDnKpieW6f4Qhmm4VEhC4BT3/wZzfEosYQVbnEyv7ER
bYOyv2o8mHB+ZWmIk4L7clAalEfnIh8YKSie0RSEmyT9+1hNaEKLnQ4jCB/NzSxBgLPTQ3IS7yDI
AVpEP5BNxyDYZv10tXwjwkqWcCLCY96YZ7XCjWAHPCTAHkSACLvh2XT5b8C0sne+wyl804P4Orl0
Xod/OZUSmP11I9+QVbSnPAh+hO9vkyEhPUALiJUariZ8csgj+WChjeB6a2htdBWgKKQ0BttXR9Ew
8meb6Vp2qMItVBLIg885CMQeoBSuwAYLdeCctK7/ZMuC0ERr4Ib5hdeE8c0olGOvk0HuFPv5aaMm
/rumNJ6TYY2x1dfRwHFk07mzUrIceLbsoAlfA5Fgg1Pke1eTzmA/I9e6q4Pmbiv9IenML73hyuuA
JcCoXpVhgu9D/ilS/x5blBCIODZ6DTbdRfQ/CXRMRlZ/AIK5liji8PWnG4FHWuFpBzR3RePgkJPi
Pemfhm/+tXqJnbK2HwsaLtqA8g421LtIhxFOHDTFvKFxZZi3wej/IAagW0jrLBT142ho72Z+ZhPs
rLB0B7hPsr0+cTV1NEUiht12kVwNy7whjNgUeX9CuIZ9vQGhQqdXFDQGYb18xTvYCjtJZUtdVX4o
TvJ+B/xFHK2ise1Cfmh3quHVBg8ux0k/E/yd9Mqu2FNfZZ7/m/zo5hBrsWKTQSWgWy+GxOact9qq
qg25suE55NE1UpkaduwTZeFu5DBoe/g83ujG9s5MnR3bFN9zG3EV+cx7MxN6jclPHtYvqg3aXw/p
1FBQ4aS5qpEe4aSYdpalfqplAF9YbFAbriPsMibFeMC0wk9WliK8gPqz+WNCyDJRKOo9jZQEaTSE
hbGrNpqWbru+W2NI0AnOAQq4VUZ1Uw/hro7qbRszbMUYldjBJo6SLdJhI90mfNuYbzSBTtZl6IV1
umlFsk1kfEhM38sMWuLjug5R82sMw4karhm7J6bNxAPQcp2hAm+QsuQ7utXJBIbH4AFblx7qv03Y
ax4W3p1u1NsqbfatrW/qLuNMERkodmhdt1rh70L7K2fvFKGBtpBFD0V/ELl6bvRpG0Yv/OxzAuSd
gc9WVUbwsMGdlfE4wrgcQbUGvbXzNX0HhYUVU2zrftwODmLbyN6WcbElMnpTEl8seJzVjqcX4yYp
hgOJSfsU525HGyOLtXvLT9d0YxuiD8DJ5qWze10q+9pEvlM/5/RyRx4fPtp0msKHIOkY89Pcacgs
5Ale6PamT9jwDtGeWcJGLQwEo9EmKK8dUxC/jw+NCk1/0g7+3GjAOxDg3mCbt03J10NugN5CRQPO
CWTcGPAdiPnVCFPOrX4biehQAtTprRKJWLfT7MYz4nGrRNY6hyUS5iRPcYGPNKIkXQO7eiAyeTdU
RL7Z6gZ703ZEe2GyVwab69W1TVMYrH9pbQY57MFnbKVAUFE4u0IYRDE7GyCapTnNWY4bg5DomBaL
HV+jrN5MgFIKYaEytvdKC8Y5FvwXYzJJLzkSKdrTGJqnjaGyAUuJCwsiavVo09U9eg/1yYHIOn+9
sBXvUYnAceZrrDmHVMHwnI5eqaSXxLcPbOCAJIO5NqfnoPVmK7emn9RG388m3Fk11Xnz72OH8Z6h
4t5A7he2xi4pi4MB1CRpEOZP5j4gl50N+rGzU4III5BP61wX+4ZImaIr2DHUp8DIzklnnIoy2gc4
V0hs+y7YW2lcvKE67lrT3Fnp4FEzzqnWI2lhtbNJFNWLgvBa06uF7nBQYnXvkGFTKYessz3V/E6S
0UvKamsq5jEh0XGInAP3r9er+1qRxzlTMOHdcQbKOmeV6H+HWdOSttucqrPoLS/BqAuQ+K0u6jPu
5qD6GMhhyjlvuqptsknZIEHHMaUQPWlyTl25mw0b9MgnE0IkCE8FVy3ih+WAi3KvFCmDrg7d7JzE
HIMZPJTsushNDoMdM64P5h4GvIlS3UCKsS+WURBSwAz10iDJc5A6gcTyERPH9kWa42Nfd38YGuGw
mdmJSw7gcpCauV0gHI0yhecUp0idJeV73+9lS5c/Re2/ZAo1TGpOk4nOoy1Tm9gtssJCHFX4A3Ja
q1qlsNcdgZNjUVtFvtSOUicKYchPIvtEt4eprCAzqRv95Gim0xfmwvGDZr3y4IRu4WkqEATy2fGb
0AM4ZKHCRqfpvwqgGHFANH3gXkObTW88H0bBX4XXBOvrTOYiha1ivXfVswpg4Gx0wVvVl/qLSVsb
obLjaSKIyZxs/xP7sGQGLS8NpIxzofjd1AohEARev6fa+Gwak2Rslar51moujEIJ/lzehbyUnIKB
1CQKxr8ZA45zMFgJ15AboXtiWcPQkJ2NKFSP5HS5PC5aOjJZuKPYHLZgKkdvwdIQ4BDuWaA2emUM
tzwnpwOkAwV4EeVrVh9S5jToBUuSjw2nhNb+nMCMYIlHDhkj8x+7YLdp8K9rO/V+qT51qCZoVf1k
xxb8oVTY3+BGaHeYEQ2WCob4Pi373++VCoJ8Mrdas8XHeNAMPrUDBxzH6LA7hvEs1SkgG/CyZFwq
RCn+7yHv2xFLcTokb2nPJr5ossWcnTwFGQyZsd03ATxtQ+/S+WFXM6wG9uUpfuusUyWkWJkDjPoG
enOu8tT//YXGjlI8bI6+Nv6EWWleY4yXnYO1ae7ZhIfGALg8x7MvMY7LR8uhqRosOFY9wIMA6Lbq
OyLS1VQehCvbh983ZpDOj2m/OC25t6OhxFQyHIw7u/ruItJgD43EPy2HYaz8U25Hn0NE3lKjzfSj
aP6quKo0866mhfhkOTQGywSzl+PyqpoFTGVuXQ08p/slOGchx5ToOmFuB59NKirdu/+SL8JR+1O5
dsHzOgov2qQqDMMSg70TP0kuP/S/v9Lva6dVEzihQ7BdvrL8TgS93MG6RfQzGPPcupGqIyhrB/pr
M14x1P50ji33Y6/Pk1IVtTwIQBSSrqpsLOSI1wUfVlXpoxzC7rC8sgLjO6yqHkdfM2AY1CtPzkys
zjBeJG/OPopG99xZ1d9MjPluebUcTI0YcG/5EEt55amFXLfOiDUgLvU3yJjE0A9i55hBdzfEvZeD
uLomo1ZgRN0ZlT4bClFWOC0Dssho4y+f53c/qD5WwYG2tTbG40PYSSSo6NuX93d5p7k22cUKhIi4
G7DxWkJuR5/sbvzuBgqi+dAbATOKJjZReiGDwTXsN15YCZ2cYFwLy6HqsSoI1KVeFhPcqmk6a4Bf
0QvPpib2LAAvMK+kSTlTR49FEjwnefisNOGWKCGx7+iF75Df4r8sZ6bPvPjIBPGV3dGHU1WFG1UZ
SL3ie6PQ6Q6+2zH4cYc9LYboRWaswQbap9+YoMScJNYd2kMtb86NqWi8NSB/ERnBHx/5aOmd+Cua
z/SkRWRQs8ZeMWzvykLLHvMJ0UDZBQruBnKXdZ/MQ6clmmzu5YohNi5Mb/SLoQ5/Zwc+fbP+OWww
olqU6vu2hyMghU1juVyuyhcr9cWWAREtfHh2Y633u1Jp/YZEXhYMfFTOsQhf/dBwEL7Hj5A+j602
jccI/ikP2zxDPx+7R79LHiI27EQkYPjV50NfBWyz40pMK5PESY/0Wyync2XjqjmsggLX9zDxQ/Qk
xKYeETbb0LM995nBtB8xUa2HJzGDbZx8jSwnHHaa27J5s8s1kjr79EvIskRKDLBs2XPInL6a2vvP
dWs1mHjHATFxBPttjrBqx87aN1H25iJQVmceni4Yw3ZGnL7qoXOlwyStKbpgk64uORf5pcZ2dUoa
pCl1oRYXei66Z9BQXWVuea5CcHmEgqm7WUd3LtttEjWC1gqSUzvkVjV02dAjEkO4wW/gYq9IM045
8r+jVSnOvMevvmuv1dE/2AsDyEkQ/DvS+FeN4FNIsY0f4iYAPSUn+yFtB/70jLdtp+ZGfirr0n1p
nRn5T465zRYp0MnqE7au7hsEkF7vAotyTYDIskt1tKaWs1M1rVnnA17VuCHKBu/GjbcrpveGMlhJ
bhGEwymoH1yjvgeq2R6RbMFZTgz0cvPLnEf0RdAis6mA1PI29oN9mH9jkNbhKEPEaPAPRGXQl9Tj
Jx43qO3qRimYOdX2zvEKUdiHNkHSFs1PfF3RaXhTm6GIdvC6p01wTKDy9KAuTtAsPZ3t0dzZ4ipJ
nU/HLn7G2q13y/lo07TYd/CyaG3G4QHEYruPa06BQN5S+yiTl7MYapIhzNycGuMvrW+o4+dvF8TA
EPUy7C5cjc1KGkV5FCpuDwQP6fn3ZBFikx8hApPj5ffboU+OQeL4B3NJrCUovtuMQCFW1jDPrqcK
uTMm39PyUe02jAUZOArR9Su1VhR1JZOsOhaNflxSqpZDOY/pgix6M9r5ynYj2OFd81QgMcO5n9MA
rRzrHmW+vjKzttnnCL985jIw/vLxYKtMEZdyxUhd3JiMNFKKwfXC9NQ6zWCkOu7s1I7RlpEgo1VW
gmESSGVpWz8xLkUsbeC0TCaIc43QW75zNPoATNj46Jfa2zjI+EEtSVt3RvL6At016eGOZJoH3X4B
XjmFrX2o9EGvJBRVRMPa4Ram9HmQVXJsW4G6yiaZFEsvCkZHwP4J/eixMagrmVGg38ZdNyV7wh8R
v2a35bBEK8+ShfkadUX0nWoaWgK9a3dYP8drlZJ3uSzCvwuqSqTEWkvRiyzr6QCsTxE9srpejr/X
c2+62Q7ANZ5v0ZMtMdcpwAl/lAbHlFKr+sWdDwgQ87PdKd2tJzx1tywNvxy20kJYhtpEv41ZxJ9T
wA2pRGH8Bmdk2SgOCWD40qluC/YAIG8Hy2heBpXS7C6atVdrmVw1aZLfFWFZIvLNenQNG0hBZOZH
GQ/Wo+8jDmCNu5GZQqPJqdK9lmbiGmCdwk/r6m/B2IZMt98rbo6nDpBE5iZym6ZI/U3mPZs2Bs6R
0GX1JmR8O21M/gxG0R6W4K6EufSeZJDR/UITFjypeR/drbhAfki2HaSxYNVmwKFXgRKKC6BA6zT2
aExmSoPd06JEPEAaQKy4l+VzLpDByxCn+r4IzeelfAuB/bIZp7AGVLCPWUbIlByvy2mTUYoW3aIt
yLa+kMcsqf2rpev2FbvezEoNHfGeOaq+X0qYAESP6sekrtKielApK7dGLBFnG10fbkwo5VjAGVB0
Oa3y/3xS0uERZIMkAECWlcucPyMVk0cQxo67piv1IxkihC+FSLMYCSJdSQsygZbKe069GXxHO9nW
87IELYc2stz1UDEAi0YyxtYQEw6NJeyjVLTwIaklzTibRoqdSaQjeDafpfmNo6fZdNOszpiDeiH6
qZcuSdZmRI0NMTZZ6RNQb3M2Rh2WH7N8BQh2hpzx2ApsWasKOh4P2so/ahGjt6EkFNhV1CcVLPlJ
RLFxsxvtJ4wYIex7Y867ZItxQ0OMQ3+4LHw2ShtwjI5f78xGPJKF5++MEUH9EnEMp6k9sNWwHK/P
YpX5YWEc6Avdl+IjMrFSdWY3bcLKPAb44j6SQgGKbvf5PaPhsZ1GYjTVyTep7XSmEvPy1fS93AZo
g/D8VS2yJfg804iQx3EDePtJWnkZBRCtpyp9bQecw1VZ2DdhojUTg5vznGwtYCfwWBzfg0kbwmwx
v6IxLK4No4UDNtEHhMDRdVkejDL8Xk5eKGn9NqERbClE3ZuSvMukYPBpUQw3aXNiKv8KzIYdRFDd
TKEYN0Gy0QRIZWaZjrTkzXSJHZ9/4Vyk2qkCGAIikD6c1ed0ubrXhbJnx9ppFH2KhyuSp1z1n/X5
3QbuuyZ36mpFgXazpvIrYLd5tlQ33eohyl0uDog583NtORQNqZdNHUe/IblJpN8Ja2p3xrJxrLqt
KLSbHeOk/T0/g0QgnVnyTmyJujW1ENbrHOsQRgDxRIN2NLeJu+14ilCVp69Fi2Oor6aJfOruVVp+
/AxOmf9dJdmkx0aQk/yHm0S5B+F3OP+qpLpnxzAuTzgg1KsxpYqnhZp/QWUJFpLMCMI3zKfBLnBW
acGl6OqYcYfpvAZJf0fBMj2GsellAdEqLBptoT4tm2ByyR26PJm6Nks0iqiNxg9L1VIac1F+Ah6/
Jjoh8WyjT18Dg1Tw4pXqVvujY6DCpMKkTJF710pMevmOPA+WfFF1t7hOgBf3OMLe9Cp70yPXa2di
pIIAcxXHE/TrgJl6PdeTy4PWqTSennp9j+a1bVngcGOQakA3YU1gqHYJclfsh36g6a2I1MsohUF6
ZlvSN/e1xl1gJ03ooSE/8sgze4wi3ceEDmEvNJJxwLui9PMLjEe8ylsZHnWstykMgqsTN7TKTPs2
uI3NI87Hwl/46lcWGrg/+uxcU/c+Nc9dOhCCmlX5zS7jddJAqhFPQxsUoP+q4tKRnvn7D+vMhus6
L4uZFQJ0EJyKKpzUq1/ZCAidDo0e5AcvEMofRe2glgTvoapxwjV8ORk4HoIaI/9glb52CB0r568N
fbheHLScqVw+pkEJWsBGte8nT1lumo+oZ6zHusjAOg1gI/L5+YWi9eg7RNDD2Pkuqih6cdzEuZWx
sUcUHb3EWj9XdZRoPASZ7YXmK3jOeVhu/lle5U6pQwN1aiIP+KKpkYJVlfTaXCPH/YLoKKhwMP13
pVUxwmNUJsZkqhzPldNXC9or1X/SsH0sWlRHQ/ltzPxr6g4YOgxTzt0EvYatK9YwzNz7cgRsTJ+O
Pj5VczhiI1sChSfGQS4U9Yp4VqSFbewxLG63gRkqjy5361LvNIH8cEdXf6wBY2xcZmyb5WUq8hru
KVM+gE7uLnKzN1L8blVWjRfuC/N5mNyveEzkpU3KcDNCnt5Z0uHk4aQ4jaiF90ZDBorfBfrR7MZn
JCUZU2t2RnhfZ4xQxAA8SM91NNQbK8ixy0xdsZPdixzS8gy+4ARPRu6SuR00mt8sCTx7UhxPWaCk
12gOfBqU7irJojGJYNjz9GboZ9J8N6Pw2Y/N7J6k+rvZlz5KXjs4qIo9vjkhcyeHqbMvRrk253ak
bzTiTI8M3KrS7Y1YF6vJH1HDmSP/iOw8QZKKtkenH+76vkvJ0K5/+IWdOwbKbFeFSbGJTCSvywIe
2EL9YkJrw6W2oEPTFUYKrILuTkVWHVicaTKOWXKesAnt9LhBrVyXc06CKLaC/ts+E0pBf7quUYug
mgUIHB1ZDCtAEVl0pBQaaBk8xGacsTvDltqi2LFkpL+hN8aNOheKnROB0K/RATN2+SnKbp/WTXeb
kgygccs8hW2VvZZKWh1EHzPZSfVrG4YnfaLGXq4LzQJLvCRYA7ndyIlYZo12NkLn8DEIf2IrFrtC
9fOd4M3DvweeBkJ1tM6E+a8uxuJUTrncT3NgqsjHV6PR03sOJmarQecBv2OchoA4j5wGsBEIHg8+
OMnWz1C36MZdL+0EPRR0u0g3Piks5Jnotfq8fKRYMdG8UhVrO+SyiVOMje5sK0d0ix9afeDfThq7
vtAHfRuW03Q1mrOhvEHZ2zhTKS5LIWzZHRY8OrRi3rTp83bUGZIYEjD9INXOp5daUJ79Lh2GyZsa
QJ9jdhK8OXQRCGUSzNIy9WdpWFp1tW/x99JPrpg3NqTL9FQ4TY/Qxbc4JbWp7PoBLoTsp9grI0BA
Q6wQ05rqtXPEwtOmbvUGtFU/wue66Q1w8wX83c+Q8EwTElX74BDygcvTQUJ07QGpbzo189e5WYOm
Kdp+ozVhu+7Z19TbXpD3tewq9MIutlNrxigp+/j0P1yd13LbStdtnwhVyOGWOSpQsiTrBuWIDHQj
A09/Bprev059NyxS9vaWRKKxwpxjal2Z0m6zWWQyilKYY3fMSDvmGvnTTcEvRYK3GiBjhU4hOXtk
sYdvlW/Dxde9dF9jQ0tAfW/1wCCNexrjM0KTfw8knSRsVaKfZUn+qgnt7anEr4IXoc9gR1IfJAUz
7JKF0caRqGxVbUwTw7xBgMKHRX/IBlyMgdHAREt77nBtfktiF3QwiH11vx2L+jdS/Z6QMAONdGOH
+y6C8O7UHdrqGnZBSnzxuggp6DaDVsUcrJW/NkurfsxBg7DIeMgzP7ggQOU+Z4o0bbZ+hXKBAI+G
CoYDu26q/hB146XVnAsrBMpuq79F0nutEY3Dx/MvvQqIpD12kHO6B1v+ymwPSGZQ4Qnl1DSQw5P0
Nxb0srrrwCHozRGkx3M8jOzp6v6Z2u9dzQxcfLcHe+hffMRAA+/ukyX84ZaZ2n4m++ONIn5J4Bro
WYMOBOnygFGWvFXDxXLrW3s7T41Xh+nUyV7Kt7qsDq4dVFs5Y94wzOSF2B95lC0uVGxK7f0a4NPD
2a5b7lr9i1ZmE2UzmX/u4wJzrD7ypKeOHssRsO9MShXHJrhad3grZfwkWOyezCqDBUmZtw1TnU2G
SPAWztU59/IfvbcALmWxbDK78Jg4DdAss76lbZs8RTXmp6UFFTlDv5YJw0obati0PnZgqWlsUV0a
8VCLkhPzBuPZaHW+Jupr4GJjhjW3VoVeX/nt0YXyX4+184K3F8VmYq3GrlyC3ZqfQUl+QI39oun1
YZ0CrmCBKoZrY/mMhzzbOUDrZN1Aqi27kfATiOXPmMrHMFiRBFH1TrP5J+dWu5rm2TpNyWg9RKn1
ZLdJc8qM1N9Km84Axhvi3KXcnWV3YVRsfZOh5j6k+TOK425VtLn2lM/Ma2oNIa4hsPKUguQisxu1
BzeLNr7rfGtVfiOJvS9GYWab2OuTj8yjyQYY6J/8FqfvBAI09kS1vg+T4gItuOMzrDJrjdCfKoDY
nKfRMQjYZ8d9t7g4cGXMg/GL5Wrxamhade0ix9+TIj4ciYnfttmcw5+JyyegOEhFElzTrYFr2ua+
GqLa843q0yyL5Hb/fyLE2+pVAAcVvu85hjXxSP2dfVtQiWZVXlWlbGQ5uMiRUMY+3yQj4gVNx8qp
upuqrNutZuk+2xtmmV6iocajLduol01nP2Zd9tstAHX6nuZe27lpn5FS/g2OcqP1bUWFnbdvpiJ/
QyjC3mC/A5YGhbA8AQVN4MR8aTNLuxqVFczII1gLtbELeY6OMfrpLWsFdTlEhczhLyyDOasqsVlk
gfetLPRP7LDub/QvUKIc/9WbGmeHbHIiRolRtnqowWDDlPSG1T3ZswOD+z6XBE7OICtuRT4eu4jq
zAmHD/XpNOKMLVPpj3t1ZmdtU1PaTuL+Eu4oc0oBHrsa+YEEhh1+O69WGm7tDpN65g/v/JvpKWVe
sgs5L09xkv4gm6JdE3Zh7OKlNye6NXik8G9XTuBUe3ibc/Ng2wk9NekIQRlfa3rSR2klTNDc8Xcq
TOeMNDR+yQIxEKcDw1bTbkkX179gh920fqh/TTwZ0qReNwmAk1JEUD4ifOaa2+4Cd2ZqMc4ry2mt
byxu0cu5Ol/T2hFw07AxOvoyJFlqXOG0dH4zvvu1P8zG2bCZT6hn/ApJbUnKn5JTgAkIipCvnfGQ
lQILFgQgXTrjZnIKLP81uRhxpNB+8dPkaBWrFpDydYYSq8xwyC4jODV9S0dUOavGnkdsL0WPmZy4
FGI93YMG5vU8tXoJ5t5h+DwxOa80+4X422JbY0dF5KpJBl7DTeWaCkeSRomo/JBOAoslmXbhKvOs
sx2OxWHCLgBJnd2sS/uuLk0h6nLRqgT46Jz+AjMKHhm34OEiIIMbrntuLBPrmm6QtPvfp0stSuaG
Ik74CajIKuRwsnM+5rDG1/jAkk0iRNeuknT8M7icPKp7plb0V/RWct9lRrnTsfhs4uAFoJb1K3lF
sOT89jFLJaQYOGbq7v3MsV9c+B5nU7Rwo5eOGApxtUNFHuBxw8yNXQOpqtrBgWM6Gqn4g/WzftV1
Y80uyX9Wr7jdzEAbgOOpl3PDWA+Alb5FBNcD32b4A4yoecY64hwcl7H0Pb4b8qoLEaazAFK5hIX8
d29Tz9ixYwdQB+KoQ/5aJlOqc6KibC/dIO5fUl/PEFGt264nj8HVvPPXg5sJFPKNfKesjvmBeaX+
sNN/OPN3VbjoZQQePdBSnEJ2eFIdKv7o5FyjBFWtKkg8PLLU6RsTCvOlDMlQy/qsfBFVzzCeD4J9
JOyvX6uV19dDkjWbPAb87+jUa1B4V51uJh9CgjxodEzpRGbaj2NjOvgXkl94/YwDtTaoKMvah63f
hzsNgyGdyfJeA22OYXvE5jZ29ccMnOO7PvjNEYDiBrn2hG7ah3bVjvVTGo/tY588fX1FfXkesEpV
IzdGJvv9xkrYo9UGLQcbEUTNlmMf3KHTd7YI7EOANmuTOS2ICA9BgIWPZwPnB8pjlUKU6wajeDSe
2aU2fC+U2/XyrPZk8ei+ZKXtXUskgQNQjU2J8RjFC8pjhmT2NdaA26SuO39WLvVx5DThydJI51K3
BqWQIG8m45aQF5L5jdfKg0HnfQgSr37GIV3uxiJKN3zUELGkUbufc5+5SBdRN8QhWKXlY11Xsb1x
Y9faMSV0Xhqbz4y0o5/BN3Wp2ESRGDtO8gideh8/aGVRPfuOWFcORHR1x2x9NryVB16OmBF8mUN6
1YagfTa0Sr7lC8CDOdjYMAmwHct5EQ7TPCA9QL5c3WERX42C9WHvX8ys8IExksnz9TIR0GOJCzDW
sJcI1VGXeEtWzVFN8yU/9QmG1AMos/rSpKO4IPKfh3RP2CffFfEwDE8G3vQ4zg3mqV3zqBo3Lxj7
H16lU8q3wcNodTjDl8OmWw6fzkUN2zeC9VnoglyVLl5Vp/JYYTrpDQ8XBFGiU9UrV4bgPKOzOqoa
9U8sDzkjQLxscCbVH5A1CwSB7eOf0eJ4YrbQbtqqTPlngdluSkyRnNo9kQJ+iOHdKbGP+e2bb3ZL
pj22rbqybjCBGQSlM3rwOsy2YwMk1p27S+Yw9Mk9tnMzUytKCxaWRk+b3zRd+lCxu8TdiTcYNhBl
F6CJ+NEMC1q+uIGCje7zawyeJ/P3qv0ubX6DKvNUn8QnKqXxnKdOew27kDFchpSM4QDZWrW+hMa3
b1HMKCnqH9KxKl51U0cIkUAqp9uD++8Yj0mipzeJUiQopucunfID4U+svxMTVRtt17XymvRkRK7c
BlFjPtpm/x4PKY6XohfXrsheXM+a0QDe0mWRwxxRPpaPiKMDfmRmACi8z3fN1FImVXCvLzOZryZi
Lqcl84kkWX63jiV/eDje69h0mc6SZz6myOMts8FpLqpvyzix8qLxlfVgv54a4ycKEfQi6qAakQiN
iNZ9oG6SdBjZvVBfwWqc7WPah3+IM0zuHWZImA4QO1T5ETcXpfiKyFNeCDv2dW57wG8Z6wRt8jGR
sQ0tXeQLfpsme3uWEd+K/fKv4GJvVjQLomP5a9xu211Zsz0HwTle7wd+aXjZ85jO4mgSmbgK8yo/
2gvDQM2sBSZr4gOzZK2+Zi4/8jSz9hwMx9+pCb5WYCiLtYkaWhoM9Dli69bV92nd3cPoVONJrV9g
mxIEp+qI4wb0/jcjYigBjgVihwfaXZrFz7zSIOR3DLtCdKIqoHieCVmWRdJu7aVrmpvYPKtned7N
bKuIy5RsVy49Y4vEag8tsemkCTiJceiRRpe5eAyX/YyasfA3fbbwKaFU0EBDduVm9lBU4kV97kzA
7KsoGrpVvkR/0VgeuBIGOixehXFHtIcAgqpEIFHoV/ssmd90r64edKvB3VMJgZg8y8GRZSw0DNYW
KRjYVaj0LB52TPVMWPiFQyvYkxzi4i4V9sEvdarG3nmopDff0CRshTldIRsnazgp4r3G378L7QKx
fFgATvDKiUA+5BrqIXENA7rdbG2+vhbjRPbsaaO2FNlR9zhi9RmevBHq6RmOcbFpZo0JR1inBLGR
26j+QL0MQoYk1ERKwRdALuYcwMPROyccnbCHlgefVdL9mXrpWsV3EArB/uvrYexm63TW8v3UYmLH
sUx+ugvwoeU2ZAOUOsN9pgsgneBKBqpYT072SQBl+6CurOWVQ2De2bNIUl9kUNOixHJFwImvAbDV
xjiDC48ADDtUdIAG+dpOThlvwhjB8ow7JenR5bssyi6saQgOXoKWGiJm1gYoQrwwyxnYm8M3Lilx
iFiiIr3k/7gfsNnvlPCQtFQTsrFnyK0s7fp5NE5NmNhr9U+FGdvnqMkQIHrRozcSMcL7mUx594Yp
QJz90j+o7sPzX+y0F8TvkbfbhtbZ8fLoyW27+ILk2V4JYffQhMIU/xqBZcJCeNDUHYyaLPvdpyCU
Adw4MGBhPC9rkCTCogK8Yzh2jNXPwsD/GsM2X02OHA7QMksmkDyUVWCcesbphT/e1DECiOaWonlO
4HVefRmy+YusDHJDUkU7T9dLAkr9hAghEzWroHtpmaq1r0kWJOTRUrRGExiFNDDWYyjFdy3AByP4
XEwoUq/C6vdRLHwwztfIrINXlQtlZ/rfbkkab0lKOYZ1j1jbLttD6trZ3jET/9Z6g51dZ5tSdhyF
uJq2JsBcGN7nKKJ3qM+P6kOstcEjkqFsNQ7XMM6mD78szWM6YwIdIk//znf1hn7nd534ONyDCIEi
n42vhzx1B/wXNtFqMYPkLpk+piT/o95KV1bMVXO7OehJ6D5qjp7D/JP+CfS3s2ZwMJ3ZweBG3ICg
qJ7Lql44RAZeyqEjCo26hsgO+ZPY7PJHP7wyHTR+YpKnec7cjBlROj84RQyElnbsgWyV8KCuLd3C
OuA3JGGpl85SuUMWe55CE4gMiSgr2xjix7EggXPVkyJzzrllS6329jEs8RWELO6Yufi9PGlATDxx
miQrr8vkoSEnd0220BIfTPRelSTHRo+0P/4v307Ruwzan+VrDsqblWs7yQta5kPGPeLZBqS5ZMYu
sQakNIQ1F6B6KzuLmIbUtv9S4ZXgWv5EYIJW5VMYMxtf58lISQLaYFO58a/RK5zvYVlyjwMRADmj
39/jwxqneJSugXu55Tfti479kZ/tEpnBg7FwVBnx8zwPfDLBGWOI0oarGS4SpGiAJcim5oSOLwHq
MTKwKWKU9FrlnNLB604ikLiXAMsEJt+kdFKCaqV8C80WkQJeUnYh2bXhunt0RBiyFrf+cC50h6Ty
sHgta8DcNDws4TGXk50e6aT8B8x0+sbRsvLW42LsFr2BurmquYaAYLQ1wA/x9mv1cbaHZ43Mn+7e
zUB0knmqf4ampT02mvWoGVmwNf2anRydWV5N/Q9RTKXJPKQtfwyFs2T+6E5143ww71W4BzTiYrgO
GXLh70ikbxHOlFNsMSOkBGufkSGWy8U//yAjqVwVNqu3JAn/xpiYX8Jx2VG43JKVjIe+QgmkZ3xw
V10bseA1ZJ9NqP0YeVvvlR9M28GFVacSjqmX8YBw97Gdak2yhPsaMvV+urdLdp9OTz575ggJ1GSv
4JO6+zliNevHlrUlE4xDqAoRHFUwFlvy2hGiskLSDDMgbH6dBrRWkjNsNfj99N63kdhDWsUb347m
Wt2GSFRN2eX/96BuUh4yMj1urppkRKt18bAzNNhhK9OPgvP9CIcxlNyFwfCE8c1NYPQzGV2nMSEr
LiJZRo0rAIghGrewkizDC7U1Qwz6GWTC2d9Vxm5RHQMNCLARg2VhA5jt3SSJ0SzYv/upa08FCaer
ADCeYB1D3oidODuStmnjwXk+wR3Casqi7OH+cQZhkOznDGVTmfrOWz2gtfP0eDqopqfg1F9VHTbt
khSNijTaNxwY2TpOSDzONHJykOCSEEQulrFUHLIF5uai9l4yb+lIoThtSpka69RvuiNtg7sKfB1i
dhlg6Yye720C3xL5ekz8n9C3RE/xD3WypnUmTgxUECCiMHka5jjc5JC0iO2ZvRPyNQ4+DaWA2+NH
q5WiSxbAnecS55weMLL3XKe54SP1H0MSNyw0U/0SE8oadCbdVrAj8AGMwFBKrW+kIDzFdLvwIzyS
TYphwU95oOOQeDFxUm8HRmd7XxFScpeC97LfanrV7uq50W/p8uOy1y5q9MnsQTPvYsqN9HGeYs84
O63MLkRJHwG2hgfHsH61cyyx5I14u5kA9Bc9pke7+XH2JBKjJmwixhRLUo4lKv+STl1+DZNWpwfP
xGdCYkbul2SRxsOn+jEXI/8jCTq7rJXT+v7esg6xxYzMOu4ZBS/z3Xai9/YFaRVh4n8ErV18pHp5
8GzyomTY6Zv7b+iu/raDHPyYr2FUtDtkfhqzqFHpcsyyXqtlkrlslNSz/3kZtHznBJZ+AogE9eM7
KbYK0yq3aoeXx+QneTbTqi+FtLaE5JI1eYz6QV5H2kby/EwJvMPX+BjwnmpJ7DyaLrHOS8HvZsSR
9cGE1aUMxbYAurFxDNzX3vIg0u69kRJ7uEW4NX6F8sSSZs0YEZ8APo57ifY/N+RRAKrYdq1e7zwj
7/Z9mTjH+2/kfpcYG2qJ5fdIrfDcOXV+xot+1bQxe42m5AbsenofBvGrYBscxP1Ltawk5BAu7lzC
ZmwseEoeBFbdewpn/MuQakgLXiRDkR1GGEnz70rg8eX+YIud7SVxbGXa1fdqcV4cWoPlIhyynpSk
WEd+Ar8HE84Q5N1azI6N1vimGuA0kAfPgZ0Be+IxA3P/aLdOsC4rj64B1qkZpumF/D1ikRNREUcD
sKGxsaioss+wSKwFeA8wSnljNBNDsvDrn2YmKzCoHZs5O2g21ZzNFGOdx8dL81FW1Mdhzot97+Dg
8nwwxLmJzHhZQJkuAlPXonpNK0vD9QZEBzQx4WCVfYOS3D5MHbOBhtqtJCIuzQqMwnoGZHfx0dxH
9SLyt47eU78R2neZnIbMCPFDE2FxC23duQwLm3xgn/tvdpbULIE6MYNAkQkRuJxda6XRtovQ23Mu
Wcdx5G2bvdJ5wdYRbIrcGnZrzR/JcB6d4ldKNnYNurStGv3BwlEOUi5iYqbVst2ouSTsgm3IXYll
NaLvlRpM9vPVRx2QXZkyopqSATr9Iad9X5SfLOLWTMq3Zc/915DiVknLvEo3/06sjfjOHg1Fj4v6
r2nQj2Y5xavntzfaX/0zmK9o3RfZFuBbdR910665cchl+fCrCvHtRmUn3oux4ao2yuCQlUZ4vp9c
CBY/kmx+cjVKL8YdYKVM7dx2MKWBH6BMG4v9SKHpnqyB7BD6VGXj6XvMOONkFus+4wTfNRYbdrvS
TSJT8QywuP3rad01cNrpmcRRQv2m+Fs8TMYJfXt2LbXF92HUoDaXEbvsXZv+YvxulyP+86BiDFeg
W17NEM3Rpzkgs92s2Q5YotbuclFr7jjtZ6YrmKZ5mTXFBTAyLnTwNJcRw/zaZlfJYpltpAtq80kP
IQgQ2c2/uXQe3XJP/fDqmVhUz4dxIwnK7ObkFztKACL/9yVQTecBviYqt7ogHyQcmF9JIlPJ3Tre
+48YklDaswXOPSjLaqeQzmgQ2LSVNqN10QcI4lgANxBISjB7GP+EVvuXJk7+Bhzwr3NIploNjrhC
7f5aZfmJkiE6qas/HRZqSE+kgFF7rw3a4tP9AkHUg9KetgsM4Gmucu9VDURgUhDMlrwMMWelQbIL
kXYN03NHh4E/JsN+bu3kSfP08PG+tR7t1Dkoi8RMzQfE0LYJ4tHZS5Z6tHO1Or2PB/xlRvA/gwLa
kOf7vDK2PP+IDOHRnofwWT3w9729JAQKzPCAPU3t1Xo+9ytl6ePaSVYF4JtTUPxVi+Sm5/ZcYw+X
PZ+XoWxPQODZLo1DvZXL8ZklxkusV9nBT9MS7mgzgSedjqrcsPEkwNlFiRmmxOSUAedASZudU0WB
lxvq+y1ZjfTVA580SX40RaEqNxxSzrgo2bTdJ9ujNjz1EdQuLMnOsBgRdFTqOPTHrbLdrXtaP9Yv
3U/Cod90Ep9nO+sv+Vg05I8Oe8iKq7v0xy25E/d49CdBCCYUgze2dHidlt0hXjULIFnFZmfZ+ESz
164aHc8XLrCPMnb76yCR3WoVqcN2o1GCANYGODBOI7LxJN7qy3umHpqMWpNZOmSc5fMealbyBJw2
ZhLG1gpAFGun0EpX+dJ5Gr0mLlp45IjyThhBvZN6ph4CY/z30gg0mOTLn6qviYpAX080waas4xzL
Owzr031W5fWgfW29JCVrubCQkWHuLvE0E8/pnlIRn2dh4/cY2HemLYIda/KMfWP4KeRsFFb3HZBT
5EjrPQPKTqr/wnt4bxK0PJcPZd5e1NmWexvEcCSnmCSjli3lXx9CH0wydMv3p21KU9HCmtn0sXZw
OkBCXw/QaWjQdawpVtFLbi8e/kQ6kdHyP+HxcxxERvKJwKQ7Nm1OtG/oGBu4OmO1L72jY74GZj/9
5HRMo5Q7ARM5Wi6DlLhAz3aV16ZXj2SSDcXr9NMaNm4z/oi4tR6UouJrrTV7SEOSALl/2AJu1gOu
a7Ra/XtDpMaMbu3WUHa+1HFBwGwaHO71p0vOEKb5ProqTaxVNS9VxD09Wzx5BQCGe4NB0BGug0VE
G0SetpUd3I3B7J5rc8Afp9PRBBWK2JBh4WrurXQvgNmrlWxv8450Galdc5UymmVmvZ1NMzonNuYt
9WxcXk6MUw9xYB3U1/H+h8R1cvMno9wy9iilBoYg0F9EZTYXVcJXBTNst2w299o2rWZJqA7GeP4L
Dw9e8J8leBlvG8VRK/qt8IsMKSfzNDVeK20WDumMvY93h9odOisYEjTOaeV+3q+OPMBOSk6CurjU
ZZbaFhnOecKqhF/5gSKd4TaTnHWZDdaFCvlaJG7NlnRkEkeOn3N10w8DCQfmbbTDETxYH0D0Vw9m
goLMQ6c/JlP9B3PDtFMmW6wOgB2W4qG3qnSt9u8icYLHhDwPltlmttaF8wJhPsFRi9ZUxZa00HYu
5Mw/MOPqIoA3YLcRp2oHnbZ5m/XIg0xywDHt0YMwLSJHDlyTmtm5fv4Tu5U42uxB9sQ7xet7C9V4
BBda4bga82H64Ex+D3w2mrk2kwWXk2Kj94W7mb2Yn9pY1FH3+wD66RdVaqrbDt5Qim4KEtcieVdt
GNW+MZycnnCNemCtDgvdrY36WSTmG0by7NjM0jwOI4a1KGrKRzWSQSgmqd6nqwVO7tOyUVlppR+/
9GwRd2nt9CAQFm1HMWJ09Zr+tQgAwwc2XWDfyKfIIaqS96a5hn5MQk4mYShlXrVFEdSsHa2viDAH
zEkgLAI9LCdQ9Tp/nD5S8jmXd2bF8cyqsPMJzmxiwj2N/tjk/fQZmfGvIA2Ki1Vm97Hx12TYaXuG
am4oiWLFs0XDPcP+fkUYdpBjH19hWCH7Z4O7rsdSvAPxBFyJ62c/epB6cUSh6tJtfCDwmfxmJk09
S7nfV/4x0qR4yuwRPnaJJz+o2xm1D36rf+0vg4Cdphv9fnbQwFF9sBn061VZpO1rWZgbIzXECZ9H
8VTltOf3Gm4qZt5EVpulFci9O9liEzbZj4rAWziAWvFkuxbvWtJSKPoa+cIN1bgHWuDmwJOgIGFU
oS4kO63kZrRKYtIwQLy2RUNAOosZMB6MMCI5/JYWOAg1CxS6+yFTuiAUAnO5Qze41qAXXBoDGW9k
dv3OcVF6qJdVa9iIodJVm1Daq6XsnFfe85JHr/pwdD6YJU3jQd3n5wyOM0tTdAt07gZBEfmik23j
Ytxw6kIcQzpCeES/a2UHyUE6JFI3UXqxFz1fYTfdwZhZ6W2MaKNEdYN0OvwClXVpphFhwDJnT0xB
FFD5qQVadZDLqQNj0LsqIXC8HEdaBwMRf+cP9fXgAm+ohnGLbtDFMrC4/ukF8nXpOyerQJmkfqEk
iTV4lOuDjRznX4U9RS9mBBo7zvFzynjSrlPSIkRqSQu9et7owWVq6Bzg7W8FyWoXtT9X63RZTe3a
o9cAs+kjVPOBTiNl7I+msDEgOrkDpssAybV862o9qE7SzGve9dJ7deOkuehFF7PcqDCaB2O7q1x3
vFWTLsgVi8T30bH+Pbt/bbTjXWyaDqDdeTqXFFVeGuAwQzDCRumTiz7aAL30zsOIeCbSo497YTdW
ZbNkv42bmFvFhSyEfpvE7B+aZS3hk9GyTzns1iPkT6Zt/sxMJSistZpY+H00U9TEESq88J2cqPxb
jybfswv/A9cKABYHDPJQN9bVIfVvZcgielnk0NDkxA94PvEjaxL9LcI3jBbSROI4ylc/S/GoC6Aw
DBjPbcCaDlD2KqwI9woWW1Qf1+GJ92+vMaS/agwhAGO0IFoEosX/exCJ/+9lhD5nh+TB3OjMlQlR
IxKp92DgqRuK0YXjloFhuQ6wn21lBikLv/nsHbwIraQyzPiAODkEPHC7tXvDL1sX+ovaW6QRpnvU
I5vOgAy7ZCZem6rz9A0z7iWM3MboZXXxy2xGwepuim9MNJTjxHAttQDUFv4Lwt+BqWtCQVUE2BqH
2uuuUMtHL7X2Wk7qWl72yyoAht9e4hFaT4vQbJBBcOd2VHX9guGesDUhabIX5gC9R3YrRsRGSByC
eQDLyWhLPTSLeXgyXewCixuXea3EjdtG2/toiBr2BNacQnhMHRwrFjJb9dJ3munwZiUoNZVcHUna
StqgOu69hBcP9d6nbeVdGqqz7MrPQLpXdQvu++An4nHn2NIWYe3Mdvxe0RWO8YDagJgjVRipekg9
8wru68Po9yuraVet+d1nsv8ZMMraTlrnHDu9IM8lAS1I4kq946Jh1hMAYZvxOSLYhXgyDe/qhqs+
yF7sFVsyZJJVRogkO03T/iF8mtJ0fh4s80y3UbyKafYujlf8cus2vrITj7fSd2BGWm0PADpfszqK
CInsOZSqBWUTEkZbo5ByWCQv13kpmp+a5jOyWl7VvkQRn6fdrgPliZ0/pHFZ3OOcZdtKOEelfGBf
krxZDKvWkQa3u/HRVdJBnGcSYu6ToZxX2G1NWH6HOyyECaBLdgdpPn5NEssyds1c339ouz9qRqge
Kie6piSuoSkUxbHSE3FO+7kGkdH/UEVj4FrNWQzOr5CLcH0vQTl/WVLjTFkTyOw+MP7fkoy4+Eij
CmwFF5h69vVgYhcnGQlrk1ZO1lMLPWxNJqC/SxZhcGOwsMeBOzLs+q+sdObW/GbNdMHj3yEsp2cN
bswh8XVSl5ryXe972KH0xxfLAQAzF0Z1bhPv21D35ikviG4PTbobpL/fMR3RZerG7zhmIp40rCks
gsiOHtHxNxxVR22hc2LfJoVDJozggDCsomzmDVm2LZHOCFa5dlwPxBrbAv3WT1X15Af2Wr0qmDRd
QsMUB3XuuCVjcFsCVMKX/MAvfD9LYR7VEGq06n+0APWyO90/GwYaN2UXlQQsbNqJCdQ4cSlv+6DL
N5HvYBxNYkkGsya+E+5gbwLujMe+IJI4CjDv3O8zqOHfvnp9In4quUps+btHaravLQxphRn9kYuz
VT3E6aif1AISqz3SJAiaaa19G/M+3nUmMNjWGbeD0fjPOqJgpiIi/ydcrnRtpQVu8F3YCaOeRITf
B08/GlUDDq9JLjW0+G/d+OO+vdMRIVSz2/5tgI/rAWNrTQjtSiQPcmVjch+b5E0VcpDG44NHJtNK
Dm6AYz871DaCVcnoCoYFLLeiWKvJHacnA6olVJsePRg4mzudJMGyiEAppNzFii7f6gMaymV17yxd
hiKpzCPcwNkGe9BmaA0jO0OSoK426W9tI/ieZIOA0zsY23Gsx/2A9uwahUVwJWqaTSW4J0+aEsNN
HZ1zhCA05ehRIrMYjsqtwaFJxonF4MGiBAmG4qMehPXNk+KoRab7nnjeJQot5zd25kvZdOQymd6m
j9J6MxbvUKc3Nj6yq758T7EHYsXJfJZOy8tM7xfN00YtJYO2RcqHvfLia3MLdyKfjszfHelW32qL
DV8zdE8miWT4xlz/PpRpM1RHicFUDdkqFJ3/9tNqOq6WVMyEt3GsH4nlEqDEDTACWiD29x7CNfmk
JaSrH6RpWqjfFls2Lc9KmVyJtzBJXuE3W8QI4/8tJhhb4J/LyqfeDupt7JC1ef/IV9W8RzkKx2eR
pCWOVT64NXvpKSBmcRn/cg/mx60wLQ31IwRBUDrEwT3kumgP3qIoLs6R5cFXXoTFbqZxB00wyoSL
OsQhW57UkomJdj745hYYKSVnbaK/7SX7m9mCwBoHQO5IWJI97TB0gxFAsW3W7sWo25PB+Omg5Mpf
6uVM6sxlfDvhJmmlEb/r0N/cfzXaMCCy9lIy5eOhOweiNXb3MsidwKSwlcoPlbMEJI1TiYsuaLUX
Splm/f/tcknOJo2PIQu64uhsjob9qB6kM6H4NmC2q5c93q7CdcVlUiQSqjzyNFLvPZwFducW8eih
tJ+Ebtr7r4GEeiawyK2MCU2ZmvSqnYFOByRH/n9KjjnS22zvFZ/m6un66+/lGayL0CuO6rMSZ3zr
jUEETA1GpwmRfdtWlr1Kzd20CTVmw00e2h3DcZ1J3Lt6lrV9jaeQAKNhMYRPuoHS0bOsJ/Vg9aBa
8zIMnY/EyKONlrs520PxjhoY1I1tpPGlT9r4MmT23xwklrHpcr0+6/ga1gH11jMZltarWnv4En0O
R8lZ+nm1q5zSPKftEtHAPI5RifnuxHH7LcsSWpYxMV+zZnztFg0iY6h+m0UDbQwh9PHa14DxVU0k
z76MA39dZD4Ech/hrSGi2+IHf2D9V7ym5a1sQK+XZth/DBZK0Qny1v2Z+hqT2n41LF+7P9OzzWCA
L4btmpIee7lvURG1ErXJhIwmOg1pQ8ye4PskvNa9Y6/ILSPDXIu6SzP6rw2kn2Nrxgak8f+ctuqZ
Q1ArZSVqQZP0pSju+peGcNQnJ5H3V65VyjWd0jQhc+Feh/gjA0+qJod1g218MpHgqBZItlw3rFDC
jfqc2lNF2bn8nUtljKWWI1PXHoJUgsNsUQghHP+jt1751qCqpkfqJrah0x+jlHC3Fgt5F8LkaGcq
e9ljfITnkTIKmsVGZPP7HKBnRyAnbnqMPCJOiSn1mHawdUUpzVY42tUj6jbPitifLUeE11ifrfp4
cNcHFzdDKl4lbdTgRKBqq0khsBoWgkoC+P+4Oq/ltpUoi34RqpDDK5iDKImSbEsvKEu6Rs4ZXz+r
G55x1TxcFklfB5FA9+lz9l47CREsyX28NcziXIDuh8y7lPkR4x1WWrZgE0DOyTBz21mxKFi+YKMY
+q9utCpm54LODYmS/3GmnGFJOuruZJzXjyXsmRRQAc/7vIZNqHW1vl9Cs3b9xDKtW1N94QeKmcS0
8VMlnrUewRJ27luhpu/lCGcGEuMLHdzV0AJj2yUILv7UzYD80aqJTxUHW/SOhNFIqZS2wLpOnOGQ
5eTHtjFI/n9UuUaZHPwWOA3J22TqEZ4GkTPczEl6KZCt0jju+Ve1yydzVzpKTTT9SolGiKbktK4A
K5lBx0FOUQv1TMPmvY97AJhM+d7YwuZtWXXKbZg065A67o5tUvC2UMrKhzzBL9LCcT+Zza+25MRn
imaXG9rkB8sjInUOJ5OoIoS7nD8Eh68hknCTzW6+1f9v0hClUblZ0sg5VLWOMba2TMjd9cTkpn+L
DO1dSZzpyR7tb9Ywn1+eXjgWMpyLCIVpiW4JlXB6UcPFPBNOca/oW1wGZ3iWw9ha5EnJZ2l9YDaA
Mwq7+eCqiPwi5SJn1fFsRZuEtKK1m0EO67FMRgseCjCmsWgpOMYFnnpaQw1jZizUWbrRdw/ylUe2
INpooWLC9GlsRq8oYIM5lK/ixFd0LuEV4bxnLvs0zk71HpuhTXYSwUmWyTopNc+hNsBEImYuzVPS
S+SwxXU876ob7hUYTPlhqybZPCHo6drUwa3T3zyFAo5pq81P3cZGvVIWE+VDdu5aevpgrZSNLLT1
2Uqeyp5+w9jfij5qvyu9vakM2H5pLgJdN9nISWWlptWxZqrHPks/eEq0aRsItX7ixKavFcZDbYS0
ZkwzqQDR6u2jkbvHybU48oXJ96o8AcMFcyBpz6vc3qu/etI3b1NzihUluv5jrYHFGa/cQt7BW6YX
6tyWaD5C1UurZLjUavjs9DCkOIVUM2sOeeO89e/9VL/OsVfvaRZNO0sn4lahbb51kVB+V52anpjw
jkctyX6W4WLfY5KGdnqfIf2ifgi43ShtWz1w3+m5wt0dYvcdHy/yr4bydE5e2nRcDloHXFdnuA1k
xj2VC4oDLVEvDPNBzfdTd5ed4AQOGPOnTcx852FxQQnEDsWvYvMlVBm1oaMJeLwz/SgiyDcCidJr
1cA8Fw4oBocQ91m3vAx8yU+RZu8IbVheooC3KiECChfM54CBGrbbJr6GrOfH//dsnEgRGCtBGusi
lXEjnqoeM/oliQgrzmwaba06OFdRore13f9h2nuglUgKHFbDvTk5eCpB+f1UdaQ3NR6Ir9Fz90YS
Kx9OkcwQcbiavZl+cl9yqJp7wCy2ZpvnESuTj9Kpfuwt1drUY0n6uhwrL6qJEVEodTqNDlAUpNZR
tgyiyXmtUO9tBr3pT4tljw8OILmxcz+Ngr4e950ZesE2hZl9iRo4tJWCA68OUNir+Q+SFn61o3Nz
h+lLnh/6knzrvJiFnJCiF5GFYHA3DFe5/W7ZDI/8/5at3ubiIq2i3rgayRhdElQvbTO0m0RBv64g
V5eDP/wR+Wl0Pi1stUSW6OY5rOkCO3phAf+0DXAzoCjk8DJnl2fgcsFAfncpuFZJCpQsC812NxyU
COZU5VXqNhzH+t2kZmEo8aa6WXORSyYapYRYNXfYRb89Bx23bOKnIFR2VYQYFp8RsxJTeSAMPkg3
M82B/ZB09dZAwH/XTKNDt15qb8XcIxVHegw/rgp10sOTyXw0G5rWxWClfjpmmA7oP2PQoInVZC9c
EtYJb3D7NG9JmPGAN4CzznD7My/1DsDCV25jGMJV4E791cypgUk7xprEtorMbvgxGovx5PYGNI0y
xb7D71mrXlLmSCnkR5Mve7cezkjOLooZBxjh7Xe5fMq2hSFSkur6sAD5xoAHBSuoOScYpl7tOyIH
fdO0T+lcEUShefQARftPFrSWw+mwp5kk52W5pn1PXmnt+8C9SQVxXM6/MHo4z1GMN1fAFYa54/wR
zet83p5aRDZ599anoehvx9r62Q+N9rcIjQf4xmE+/Syv8roApP5YuU6xdbBlv+pKc4/C4b80sQRE
klqMYqgD85B/0Qrup48lH0EC/8nHYN/ZvcNaXt6aiIQgOjy+16bgGHqthgQvFtXes19GvXy2ZB0G
YYEYpUis+rBf4iK4MZ2N8RQYGGViJz1kpnJ0XxYnVQCzT+33VI9YWjqNmW2ZGinIKOXNGvrXONOD
k9v1wMCsBGa2rDPMlDM1Zw1079Q1qIK1B/mg9W1AFzgjPDQNl++KP+/BzJzxFPXh99zPFgl2HL+N
cM6/QJ9bTU7cQcwERcORAYw0RIDs5sWxMfT/EDP1t3/vy5eYe98KJQUmIqRT8sFMlx9zaSrrW4Hd
GZuqI58qHIuMROsi25thR5d8VKz4AAwA1T8dz8gpgbhTcMgRW/Sb2PtzHrv0smTlR1VvXc3UolEK
mTEsfxkkgB1Ev220rQ6UuSm4cjwbwUGcKD4xW2M+IxADjUzTDbhaY8gURf+p5ymXTamFR32ef63n
Xrlpl6ZRbsNw/lnqTv1JxqMserTKJD5imWGgi0N9GwHXsFuAXmSH6Hsuv2416f87vCWJE+zbtnio
l6m62IVzwaB+GnogkJpCkwheAFO0QSF6cWSZx3JHj6Ops3LrVdEddX/zoIrGu4lmS0tpnAxuaLDM
6OQDFPZ3l07v7B3YZTzYuvKmU614edDIdYHCjAZOFDVEtV9SNHl89UL77gFuSr0/LeM3MdXp7h7k
ExTp0dFwE0WEzCSvSh0/qVEzYWtrkQ6oynwdSO30ZcUxDGhvQcXRoeqpevGH5SfGbeWGbre2L3RN
3doe7SdwOclGnRXrkDj5fEWKtbXhJtxQkPzgpIlYNhRBmRx+EU5h6zhCaqs3qk1Z3LfWu1mPo1jm
iZRwVNrn0sGojnp3K1VM7J1GejgL2wsCccZiVU6XUmAVXKzPPsf7X6hFMeIPjzPZT8SRgZEFh+fu
CNCZXsrBWwdrGBVOCQGdJ7zn8RaqnS0ULSV0EZSyi6lguJ6ZiFheeBtoHZ6MumFvHR3tiK88PK5y
X5pWx34mV09uUfHCKVADynrMYOnCTE2ze18sz0avY/TLMPUlhf6o0x2/MCrGl2KRKJZq9mcb6zEO
OnYuOYgbA1W/dGZ2GRtztyqaxooOzhBb063QGnsb2KhjK+I5ZIEXN+6mtqfuR5BlZz2qnIM3VvNW
FuicPzejgQWd6+vb1aaHojCWb9q+5WcbGn86Bm8XOcVA0mGcq8kufYVoML+Nxy+vF4wbvXquadc/
SMFhALYZOUU3PSUaSe5yADAVgIk0BJNb04CtGnXlMeDik+YXF+PHGTYB9A7DHsFzJ8Y+FM8KlXtY
SsYzNLab3nO842Rl8XNh08kShyaU3a+SldQwviisIruAl7N8NY1Ngp2s7BQ3ZnXMKofYn4Yo1bVB
Q5mxKTWTAJxSzfdyz50TFNt4eEwIAaHKgpTYW7XFe+rGCAfCHFgm4dVP7D0R/mx1OEs/FipHdGYx
FHnTdQ5wjKPPIVEXVO9je5iDgcXf0fv/WBMenapELBYVxS5XIHH+WwSQniJ7WZZgW2Lm2bkkYxxj
A1I8loT5Y6b3Zlp4jtBm6LuUq/Wh8JrKtwZa3lynyUkdjM4PELcddexFzJQEBndEXF5TPFObR5wq
AAxJ+Vxph+1lFcLOaOb7jvAxmkfmveUIwgmx+1hm1oSNGiA9byD8H7haOdMoEY0PlDvXTAQARuTG
Xe06Y4IxkdUlXhkBrCrbId0eM9FTabTR59wNro+VrDt75fKwOtPD/APQBX5aMo3+SrObVH/MG7II
J2c+6ykhcIYUTCnjVL8oiaGjxmv6pxWtK3sXGqLyBi/zwRjynqa+lr1g534uC43spUZ/6c2OYkhY
J0Ygy4ng2XBeUblzS34W+VI8yGc9mKpdrKCxiwotfVYKw/X5CZLvvPvU2zq6sHkgqBA49jkL0qvT
9A32DaHoIh7nh4VeeBcbarh+vEYRbtZPt/aC6RYGt3pgPJGU1Qg4HKGKNkyoFcvkrYhUcBkQb7Rw
QFMixhGSOInmkOIzJItIGPabiPFzXE3OqoVkFlyeh6L7Jb9LTatFGDTCR9/h/j+G7M54HjhTLe5i
j9sEwTeXG05o9sXN+p6JHrFBivJoA9GQgPjsRJs12A9VFb2OmZH7c5D8R0Ze/Dr0Kt1nFeH+rg6j
j/X4R4RvsOPPOpplquE/YkY8hCOOHnm6Uuwr1hYQmyOxPM7Anb5J1PpQdaTttZYeXGjDFK9AV4lW
D7AgFnFyjXoyzHSsuwxT6vlCDMMjeqqFKRQ47L+u6p6I1qXyjDPtCjzGJu19t0v/6ohTLT20YrYZ
4lTbWsR/bWS7bO2ZQecCAMIYWcdD2Cth7ndN0hE0yIOS5MEVEd/RFloz+daSLN9AETSkWemj3M6Y
tiZP8lUGSXYdu6HyGde5ZhWGDJ5FBIY0etQl09Aim0tuA6yDVk83NWkD9S7HSaod/mdESnxsgtK+
ZXmoY/jiB83t4cVzEJvrww83Nbyb1MayJHiP2TD+rCrctph8PX/Vs9E9sq6tcg2CalkF1X9b8t7S
X0rUEvQol+yrq7QDo6/sQZmC/joM1n0iXeU/E0pO0A2v3OHIJOrhHXJRcVhGCF1RWhyUZmJT4Nv1
9VFPn+fKnsnSso9ye5UPY5ygqKlwfabl77nTGl+WEQiOUF1KPXXCVSZFqWqGHZ68XXfcNB3aOyl3
4Dtkfkrp50exBkVMNDnlg/wSNY0eYKVqNXlx+KmHWAM4IzkKWY8mTgJ15YM+edjRk/J9NFOYq0Ja
4yCiuEUYoBxEs1tFzbE6JTHcfyWO91NBd0gadqHUkXMij+KOmtRbenRxOp/XSRstYuJikFmXEIFW
IUjUZXiHAc1zqhLobYEllw8O8VZQzGkHDlX3JxSknyRKFBLa5nnvCdJPuXRfkbG1SqvF2YF43wJo
vHPYC0GuudHOrekI5R04D5iJ/EMbz7nGFtlzXVVwlA/T+HNpl7f6EKZt9rvs2y+GENXvJahuvfef
1JaMXZxdzDwWoEFPuyZOyHlG8TARrwKfai62Bh6VS6jk1oPyJiUK8kFKWgg8RdzqEH1XgtfdJnPo
PtOsx2pMzjeWMPZ2VNEvRFUu7BQzt3vpXcopi0m5Vq9kq5g/6iz8Gu3w0Yjd7qrSxj7Fy/Qt5eby
vBYRl+braBlOUjTSGqWNqaYftg2seqlfQrAQHBKgSn7shMlnSNAskl4BsYEzVmdII6x+m9okWRrK
ch2T1HgKB3XBiJN/oVS0LmWYP0hXx5LfZQM5ZaynBj9ZXOdD25nqVXPYFSsjL9Y+phaQVJNa9MRl
f8BDM4N8QLhUpwIUFWtvC+lnK6t9I63UQ3mgnT+/6LoDDi127n0+HPvKC+9arQXnsY9yaEhlvDO8
ueHiIgIkHznFhfP4G7E/mBml/j2l4SUZa9AKYmJfzpZGHCQVviyaCrq1Pir6DvEUcVGrrkyv3Luc
y5gmxhsIQQxnrcrXUHtfw37J8IILRU6Ls6JITfNa0Sk5uEmNU0UOUkK1u+jdQI8XTAYZUVl8LMba
3tAy0ogrm6zztJBHhtkB2EDOslXPCO9R0IkgoDl5Xhiy4fRunVMrgjZqD3O7L5+GImgmH0w6OTnx
RL6aJ59sLPR6iC1qAlKFWBqUH6bZc3Qf6S3Kl7HLJ+wQpWiLWpyKAe34Vf6ACJ2+s2BOdgNqr9V6
Zwq63NoRJbt62I4WMVeOOj8GgSl+oigJCEMGOiZri0wDTj3XaPugkLm5dg2VFgSkHhl7NLzpTtaj
HVGpAegi36O9fpSXYznRbFn/lsVptJ1LXq7oUCdKGjxrCxJo27a/cjIkniNlaYV1w9uStOfthjZd
+NwN9H519ThnJVYZcznGiL+OraeWYP0IvAp1FGfegItQPrjoYtdn/95zxK+mI6aMCpLU9t8vgK86
ktN46aa5xCtg30epHYgz6gDxUq7HQDENgmhtFkes8zegfaWLn5ylvnGN34NRKHcNbpRfaCrDRit/
giwFAjSnVlFsi1p1wn9cisyfIlERYsT12yLOr4iVVIEfRagvXmocFho3aejm1jMdZUJ3oIduwp40
BX2pvijHx32Yt+kPlHIpUMQU6ECpKwy2QIrP+/Foz039nQqNi4aOxke/uYcUZ/0qdPiJsqnj9Hmz
XzJEKtVsoqilsjhGXbe8Zbhpv4auo5USeFhbMTolkdbelyFmqAwa/ayjjN9EOmN1jwwEDFk2ikiK
q4d6OstOIXBq/Vrm9g/Zzgza9rsMHEekUTE9q4bgqXTZyoaGk4U5Nc4pn3NCjOjfRW4I5GGxpifI
kPW5jdPMVwwo9LRintOcjxf8zUnrdJ+h2vBuqSCzg7kZUM4CuJMrCAWjcQ3QCj338BT9pu9cDtKM
QeXS1JWMqrI0uv+b8VQjW86opNM+tNPpwYpQ/Ax6ugqaRILKowqF1OymHtmyNx2W3nmrXaU/rLY/
PO4PAwLex9GsLlnVBC/yAbzOHelxdJOvFFgC4CYBIXVeorzU4Fb+qjrtJOl9rXOc5wrru5J51XuO
x+bvvViCDW2J66rZpsIR7SOXjkJekth3GgaQiQuKSwOYt83w9n1MNcjGjlDrvHf2/w+30HQIMVfx
GFiFjwS816tOEHBrqvPfVSkn5fWfnkE+oxNQl97VsohZURPI9WEfNy+tBmOvmRHlNLVevyQeVuTK
U15V13TvOSxJoYerazIcTUw0a1sYwWe7H6hOtwSQCaJspx2WODkure59hApYRI7bhV/pzQjwUzg6
mzhe9k2NJoG4QuzVau1g5Fa1Y14UPSemoGCgXUQHr/emm0uDEvV3TJ0lvGJLIaK2yMHKzLFb/Jh7
0TeaNjsUEYLbnNoYgZCwG9G6G9FaRLMPGrp6RMpCTQncWAKPJ4cpcN/i+EJpWhab+cusmvmeBdOd
4JqXVcjWkwZc1eMdgAMRaSMjahKZ7zaNrmelo3e19uZTsyNlOrC6ixoWP3TFpbNiOcUmH9G7OXlo
7iLOi8+wkUNIZAohrG6Xk6HF33eNnOa3NTfFQb5SPZUOTp7RgZWvB4ITtz20zA09uvkqf9nEVm4J
Wfx8dRbHOsTMNpM8P1axeRyWExGR4KU1T3f3S9CkW1k2962yjQprD9obrpY+h9sIvOwp9Yh6mo1H
Z2DswYk3qy89njd5OpbT7n8P8r0ROgJo7uYu3y/FpKCtFuWst5y7sp4RS+0O6a41mQT4UW9j6/eg
na6v82T8mtr0T1CQ1rZWRPwrX22n189RaTfnoq6jK8kenGf6ysQhbsTb1uh/sNzpL5adfjT4z/wc
29xVCvINA2V98r/EQSuii2UvAGyFJVa33O9SX0joZoixjQIDwi5F4utanA4VV+kS2AfVzgF+48o+
G4HR3jLMIVugRBHxTGpPxmJobRdkrZe4zwjeTclCXRsfodJwYNdT22cr/+q94X2us3RnGYEHsLa7
hUR5vThL7B5GlYwBQoDPoabZPwnyOCVmbjyM4Fj+GVlUBa70lN9HkeWxMNLjv+rGyBEfiqwpggQr
q4thyhJGT08BRapryDGkrigkjG6KjY2ZVYR0uc5PtkxlZQr+0+cgPmab6JccGYO4a5yetBUzhO9q
O/U3NDjKH1NZ9I0EFq3/TwfSEDNZtRtrkNgMFIyfhhPhswidfecaxmNWX6E++DDcE4pjktU6fzCq
/ro+VWFS+topdDlxrQoA3c4Dvlcx6VVxg8t5azAozpl2DIhYGoiOoXh7z6WTI0NSPGh6xzaN7fWl
LTJTYNni+Maqu3Py5D3r0EYeDEg8RwmNRNBKT13muFi18eIqs3KdoDXc4T98NtL4IFLNsTOcnGnY
rCJUchIW4n0R4TFmQP1EoFu1T1TOQ4xWqVK6KdpIk5luhHiG5NOkUrY94V63eQA9Dt4ciKkUFwcf
a8OqaYgSgfnzGEwDAB0zLO9I28obPcOTfLWIt5KQqy0MyktpDf9F7MGdSctPnOwqp8r8Wpt0/jk2
08qKLJR8iCwoW/g1CDWRD4GLdZwYK2v37z160inpFHhDBtcqtz0CsWNLj2C3nsPqkKniaCHVrDXQ
U2X6IR19Y53Zm9YB310gFHoo8gVHA5LitwLxR2JHT5P2uO6i6EQOqZ5Ot2XqmbrXeXZLE4DzfExn
be7cfbEs+dlC7XcySHyWPlpkEeQzApiHdiLW5jlR4gMB2UxKTc999AwEmJEXcmEKP2uRwR/xrMA8
m4vFMq22NAGE3jUKlWVrpQTAcWV8mwFZJPIqQvpzyfrW3pXBRA6t8AxrpcjgtrMet3OK7LfQvbOu
cUAzG68lszVVdwKPSmtMQ5cknpWLeU3ySttlFdQMetP6E+JfsITAGv2Z2ex7XORPuTMd5H1VxrOO
Elmo69SAkwIyD7ZLuDCJMr4adq4+xyG9Jy7lRUs/CKR0ttFsg6E3vqWgGhHXvq8x4VVGaMBHE4SF
yRyfEgfLiQRyex5G3US5Zi3O5/Ue5cvofVnpB8RQX+yZLOx6yknOphc7WHH8mUwdKtB0Ty7FYwgE
5LDK85sMU1kx3ia38R4Y5Jc3QLU3wJ/lk0LDe/fvmTJ2COhNCFarrMXTmdN6fU0IeGWoh8kmW1SK
umodHe+6QGWZyKC3I+vq9g6cS8+wzzOnpicLXRoTGeueeGX3REu4ewoAhZwy1jrfodiTig4HeNcR
vY2zK8puWos9GppghBcvJuZFJaLXsr7Bx7HjjH3w1Bvlq5LUFgf6fD6W6vILsEG9rxFqkaBbhDs3
YElRNCAUEr8XtDnCOA9ySpUX+zDDEU9m381bkp/hGCvPGJvzQ1Sp883QoA1jIfh0sL36CJy5WHFq
4JdkORuwMM/Rk1qn32xUCBWs2XoFuT5uaP5mMLQV63X0jd92WbzJobylut2BtTI4dHXLSglf/Jgz
RdqvHR5k6MxuMu8Ib3N612LzpbWrKiVXFX1KHdMYRP+eFgt5Stqk7KAcTheg1XB9lvYxDz9oxjQH
OVHw9Bf8YtDRdM4dsr3rkBjTmQNTtWYwHhrqFXJcuT0vOnKA+u/RJnTCP4Wb548lRj971Ag4xOCF
Z9oc49Uk4nKLek24z3vPeuhAIzxXJrRJGMA/1uUkDkk4ETYKeVGPNaIBhlb1sXYJKESxavDbo/FC
bEm+SUWGwcjxiizl+V4ZCrMSMYHUmIyfOz5DwmQ4jTOEyA6e3ab4YbzuEo818obBoZW+wGjiAkgO
I7RHdKDEKkci0J6DVaSQB903T2GsvLtCcVMwGNs7S1gd0yTnZD0uw0UewerPCgzZxhMrMeuO9aKk
yFa0xvTIPanJcl505pV232z0DMNMWy49Zt8Mz7Hbje0Do+YWSlFB68A4yRfybU6D2r4egPw5ou8h
R/aapiC/xSYs34qN+nlaMDhNpEecugBKhG1digL2pF2hnB2FAvDfgw6ozGf0lh9MU8h5oFacZMsu
Bwu2b+vR2ISESvhIw8gvC6rgkbKsv0ZdvmcsrpFNqltbKyAxVBUNsFTkT3TgVBGughIYFkJOScTa
r2pjU0MENbsfqh2Px3W3JrcHc27waEUqpEPOyVv5txOTg9ZA3lWyRaRYqN4kxqDQCfapu1mDBVq+
ln09hny+JDZLX+hfY0SThBvNXkzK/RCIq0fEKGcMHFqDodr/i6UxwUDggNExs1uvRckyKy8uWluC
LIywkdikecMqnT2bk3unW6G8itqSktSvBMOGONGKfio/uzJM1aN8Vi8Ij8zx0KVas3p7pMGng9wB
W7v+tWJfKcoTiv5q/qWnaMpoeexBDGpPIYQLn985f0UYMdc+PV9KPUUv1dIre5Iwfazhi2Jw/zLT
eQnDgXJ6umJ+mJ67UAuwVi9c86UIzSYOSX5knkvmnYRxMJMm0xEuCpzPITxMwgvq4Gk5sSpQLs1B
7gvexFmleB+yVrmt1cZEe3HCZzF0BH1KMZ580ODT7+Fh4YZpVfvcKxoogNmO3uumQgxQe39F5nkb
NY95ps5b0HLOjlbxCc0wjL4e+AFwgIyji0LgiXjL8eKeeYMYximTMTyVOTcHCtz4BHII+ght9ioi
OZk+1oPsvEcW8IP18ooVexag4mK7TKpNCisUA1pVYBY8WtsPpDqLAC+K/OZs28OftRemKaa3z67Q
alQf5Cmc16BP/rOKRve7zjVvuCDNmxFUxLZNxCJKk6NjZp+p1iXoPseAo//4qUEGvhdEpIQ+VpwZ
iSz946Imi0GLFxg3JYJ7rcePJF1shjL8NQQzQoN/ZXh/+VPBwPYCBGoju7cEo1KNIa09SCbcbNse
7bmipBfLig0+OEZoNhQHOSun3gJqKe8Yhbpp/RNSEfc01AxtXDzKnF1090lTwC9K9Y7k38J4fItE
914lB2Vlp+QN0sDJJWStGebX2nAEITF1SYWT5wSh0Z0XA1WUnOrPtO1vyUL5NkIALkv3Uc5P7AbJ
aWwnCCHETCV2hnvB4euida5+qD1T93k73iaU6+k+IeN3k3vaq1FbwUNn9Pkr4YqAx73xPsBLw23C
DF/KuBaOWaQGLU9t0lFctvl0DNQ5uYWpeZfLoe7iqqBLAu5G1Di9opJZSt7uNuCA/kBqYM8990zt
5+yjytYuGQ6dC10CzCry08OjdNRFjJLHoYEFQoOCWukXV6krH8lgI6LtmPSX4++pJRCe2+VJtohb
wMC4MgHQ1MounawSq0FTn2NtoK4mnoGApAFUoNsa9ynMRqRfw4MT4fQNTB1T9ZhjYFlVpl45PRIV
oISa86QHCCd6Qt3PcVJCCx+ym+rA72l0Y2EGPZVbRfmjIPwiBs76XFeMDkqS+NbTfddX4ZXz5nEO
zfA0WgzCZIoGqeLDquBKhUqFT9hc45cD5atntv/WNM4Dsuf+OXQX9a32fgT0kU7r90/Ud3BY27rD
mB3luqsB6rwQjRxtG8ext3LtlQHfQzVeZCPIxrfqD+N7qWfR3ovt9ryoIRwScH0bhab/HfIRKJS8
cLbypTeRzs7IvOazTABYi+9SHhvhksyHnKLoIdtU+Gff0QvHpwoNzs4KjPxFXRYwOp5OgIflbuWg
ASPwCQU1duOqgNsEGX5jC2d2s5jTSTLOtEUF5JM2r/1kQ9WYGOLFbvNzqTXjYaYKQgp6s9CBHCAp
T758KR8UE/heghhCz+b55IC7OkS1O+/B8ILQqOfcLyst+bY5DoZzN76rpB8xxXgsZmKkJ1GoDuLB
sZPprFfDz1gUsEsRBdcB/4b1f4Yp6Z8ynZhZJaLGuCqyZ4YXv2W7T1s6AW73rjQJ7WOhjs4xZky4
L0pyv5sZZ0nsLHfHqNhnwJJIh5FdOY+xxhl38TgGy966ak5Ed8p9r0vpcdoz3M+uZpeA8uGH7/RZ
Pdu3IzUW+Suw/lBW/swncGU15Oy9HiPIJxQ0NG3zVtLP2Ld0rIWSudrEjXIt6Y9/9335MkUekLEq
hv5vEnGT63CoYjwHcVBUty4KaWkZrn31dD24Q8C8kxyVf2lL+TPerrN8QmNwZJbvHtL5Z5R7xk2P
7dmvRO7bolrDBkzORxLO9VZO6V0F+3xnhPeu5cLLtOU3psJqO0UuQa1Tpm/XLVnX4mAnJ5PpQEJF
H6PrEnNKbzamR+ixfkMSz6YWjjrywfNTJ1+G008joks8i/UpA4CMBbZXDqGZjJjHmpO0/qb4fP06
95abslQ7MpDf8xKXKGlBHwvK57iL72o/PAKs0ZH5UXjYjG1FCFX4kLdMG0ncbvcyWGEwUlLJwxzY
lAe8n1mJdon6pDo6ZnkZ7FA/mTU+WEH9qjMgT6Sy6GdrXnzbNo0/adI8S40snBC4loXjnQrHBuWV
6eojxmxy5rCRpqy1Rxn1UjQAz7uoUPfIizXfIBDV16R2gOT26lA6IZmIVc12Py+7ph3s/RgbW1kn
1yYNapDlFuolOmXgcN88aBu+reQ1052eyiREggWwCq5YaM1k5aW0/i3et+hi2o3WPI8tJJ3WSiDo
gM/eknXVnQwq9SRN0YbkNINLi1a7p+TPnqGQ2mW4jH7ViJRGh6w7XWirp2Eg9l28nIMgJQCMYofW
Q9OcmqQst1ZsI5B3X5s4o4uoockTya1K76KbqIKIgYkTfdoEelQBMOC+o2Mu3cIWUUKbEu+/cIIa
ZlDeyQFFOx8CuNQIYfuZUUwf1YD+EUKw8KcdUUkKRmfYwh0tZjKzJhtMKdzY5JiaFn4eiJHKZih7
jX2KM3MVdydx9ZdJytRnNrRbpjSE1YUY45Nw9PaQlLv9rFTfo2begoHkI3gaWIECyJe+5pANUziY
EvJhovTqobQ1L03budt11rgCF3FYZci5p+IMwmbem051V0Yz5l+0JPSeo26TzuR92PyDtybGkN1Q
Twt3IaoRj1DZ7brdOFpRvblNcC0s5kV2tkClEMBWzOaRby6p8h7l5T5ZTOcVuNB0CiZEcL3JNaC5
OjG7iWhDJi9N7xgn/FuHVuh7XTMAZVka0bZWOR/QwCEfClHPQ4R39xyG+S+JG5oK/o/GKchCFbKQ
erboBkwsZCxDV7WBIDJQdKw05Mzp0n3hedMTijTke+NbYJli1tbXj1hO8o8U/IUc0UZmMu8lyVBl
IAbMDFm+7VW04vUYd4lW9RvP5s8XXBysbv5CFopXQCeT8+m2boZznpniADM153Kokn1RL/T2yxwJ
LzppG7kXDOoyu3LK+i2JS+hGTd+OG2rRwhiJkxw/oyQ/LEviPjSAYi5DySU0q2N/N2uYR9AAg2Mb
k1c5ZGHgy7vMikJj01lx5aul/RNfoP1NKXdSlOU3k3rUFgSUn5racHeFAEgrabq1muWhslTCgtxJ
P0WIlDe1k/83mIP+hvgEu0rDRHQIiZGzm4ziUQjU84IlHkP+x6pkHHoOUmRHPLbd9LAOPdGI9rtg
8rZtHkTnIp77DWKKvVw980z/dJboVo6t9QpTrTh0AJu38mXSj2BtwQ/5ncv8xUtcPg+BJZEjT/yb
IXBzk8OcFScHfWKAWDahCQwm6i40FEkHItH1OTTySzEqSEnEq7jqSn5gUipB1xm6KuIFBcbFDcab
XToIvzzrZTZC9Vna0lKF026cLPmXgvR7AOhB8vuDjKQFt7s8MDvHVs6t4WZ9+yaftZO5PEXL/3B3
JsuNY0m6fhVarvqaNVmYh7auNAuSmodQiApFZW5okIQkQYIAiIHTql/jru+qF/cp6k3uk9zvgGIk
D6SSIgLoTFYtUpYawnlw4MePD7//ju0y7HXRbUd5uxdYjxN9MzqxrHXClCxRs19HTHgvHVlq6uXo
qhwKn1PI2xj+Btr+SJtmTFM2NBIpmb08Gk1z+9RVJ5sBANlbfbxcXS+1kB6VmXFuUxy/ShRHxTES
tbwVHfen2zHN1DeCuIu2gnhjal5fW8EoP0RVTsbkcZaTMcOkhOICn0xIsTEAtm3SiCDqLFHGYLjR
ophegCWg01szL23F/TiiseVmNNnMqbDpcHabsIuUWjph1sURsfznOfMEzsMQjDBziLMrW9HvOJOU
TfLlAxP+1NtkDNYfuKzFuGRoAOB3DHgHq1RRPkNxUByV2AX4S0bHeh4t+0GcOFdD/GcYkBaTC5v5
WpOMQnh5LyTt4bm5gfR1tKSJ2mbgWC8K9RsdPvS/FfaFMl7COwGZyvkwmD/MBEviErSluTinLreA
he/asZfEubqmod2bdt8mTXu8hSymacbFuJicTTOYscX/jJSYssl6eYMfZ+BBG0xQLOzr6Qq+7Xzu
Xsd0Ffbb4xXOdkKJ74JOOwoMBATdrGQtajtzUpabVT8OmdlTdiHBPpZDfONcQkgqxh7Tq1RiBOcp
NYYy/9dWZ7Nzw1LGXbutbD6rWchQyPaVUnx0rEV8PifLcR2vgd5DktGbaNHyc/l/IM6AyKwgJJqq
anC5TFeftjiZ9kSZXUazMQ02ijP52G5HJ6NcX2Bfo+lHUedRNoLJZ21b8+OQJqDeoj0DVZn0UzNa
PjrxmMEfQ8GFnq04cM7q02RD89JQH1k90nTTk2C+Hg4gBzjaliqHIM4Xi6vpXC1+wZS2TyjjhHD/
OtdYWVDdyyg5hXmDsuVodFa6sJlComjIXX8SrN0LaH81KoaUqfSIxCCOYxu3NqVDYMmw97IPdQW5
Kf6LtuUMgxV7sNBygX9Wb7QpDryYB6fAmAlOxV3khO0Q/CUFk0wLOxiQOJweGTFNVUWeDBjjrf/W
JvfFfxEj1EIKzO2pcdNmynhXc4zkl2Rsh0cO3MVnZZKfywcmExMGHDvHFTXM+SeLEcP9WVmZwQSs
CHlHN0NrdL8S7GCwJKe9FHrYJbQyZ5nFDKL2XFO7CRCqksJsLUaI6YaVgR3Q+tk6HfaTRQS8vbBv
tx5LDLFcmzkhU6DIV47zSzFB5CJdB/BUkpXcFBAzcKEG3WBGdGXTOThY40fi0m08MkMmPUVM9BBJ
18uhawfdrD1bn89Fy7/wCc6VbO2ZiUX3HNMtytTAMrezj2FGwLPIDFjnhSfsTOLoGo7iPoxg5KLN
QLto25sEQCZo7AkTGDmLm0FuGenHiJJYn0G4m6P5ggxanPximmCXZppq9IM8D2/M7I5GTWg95tma
bjCKEq6Wfm5TdjtJmYQzdRZAwBfRpb1WhudjpqB1NcNJ0QxIxsuGjcgJs+23k83thJkmN1vqimjk
HhXDCcCiTD0qBPm9MAvjRYwTu3Z+CdZOBqhWXfbbi9kIvHd6QWaifRVGRX4b2yDprMXokv4T5WSx
WT+RUlFCWgZEVWjbNCEcvmkezc5XU334cZmm547eo9Y0m3YBeGZFrnnzYH5fCAas+WJ5kZmqPZgP
E9DK1ulynVCMF2X6UA1PhnQU9jJ9Mb+cOmlyQcXUOWa8gXKUw8YDPGGVXQ6LZd5biHZUFV5o6Lr6
6jqafFEt9d6l/PRYrFwgHNAHRqF5GYgszkh8cdZMbGxHWj8eg6FNnMz4mI751M109CusRNbJ1trR
bJ+fzJcwF5CGCAUL4+QWB2BWZMrpDHwCPeUkd+1ZoH82GPTQBTF+uRDse3ZCorHUPFv/srGjT0Mn
nMN8LvIYNFuSUZ8lMBiIDrFRqpjngd2+nqqfSWPYNyXRxFKhRSWb4Q+t2ml2QjYROF1ZJldmsF4v
oh4zWqYnU4FJmfg2neLHqwUtwduPsAJGaq02ESlUMVF4ERnF6XSY/q0kGFuQEIaNNVodJUt9Dkhz
ASmZlQB9Exx182CswKukn4IPTD+14aY9aifZGgwQpLtbvqo4BKY+Dy9orS9ORymEJK6RfgGODqSO
xnsoNwsyDfMll5ZhTE8z070fFTO/bDtTNZ3JDE5skoBySfGPAJGOtdv5kNHKdhuEOpWqAlJRcHCO
yTSNYTKNrkLV+aK1rYcSXZnOnOM56L85YLizOZUQUs2m+7G0E6Bl8z4ItRmVlYj0MZgRbGl0pxtM
op7MKU6L4HEDOGPLqxhao4R8G3xReZvuC/AjZSvscilGzs0AFKV57sHVx+Q/pt1v6Y5AnVByoIV1
pq+oQooQVHxR2+OexVm8Hxp2N7waZart2W1u0GKaAgOkp72r0ZGqd8MRhkvR4IOdj/X139Jc/bJh
dVGbRjT1mC6azdU2FW2bzugWFZk9c5xTL3cETY7xoAA3JZgRDalaZvdGjDi80tI5lVy9uFQC9WRO
p08ONFELKHNlbm+Mt7ha/001V3r3p9Zffv7Px9V/jPwY9r71KI5aUQGRXxDl2V9/suyfWsn2x2dP
fOu6jgvTr6GomqYztMhR+f2jdxtEI/5a/XfuK5ON2CxouxQN1eOkgNKIym93nRqL2/JLe8WE+xRo
3Wn5LR3Vm5tIu19uzkrOU6rwwUBwO3AecsZ3MyE+yhjEmSnj6/LL0k0NemyUWd/Q2/PLeEUd0pnZ
LvNMDAv6TvHFdBdd2G0jyGnS4adtnhIY3GbbpcS5nPXS6bw4VrPcPco0YwkVyzjsTgO6TeL5JOiS
fE9/nSrzKyhlLqLYyK7BziZf1PjaVjaze2tzwwSK5U0RiecTPHKb+ZJrSi3iiyhhJNpKKJVG1qjf
TpmNXOLns9EYttFNSiu6qK4DhT4eEy1crqdZBlJ/uoIRNjtV8/js7Zeimy9eiqOZrm0aNu1UqqHq
8ksJ2/O1OiYc6rvcZCLRTtsrPTeasT4tHSwl3DwxANk4Y4zPuRkNGa4XtDcnBY0KIOFWi65tDKPr
wJw8bMO9IKOx3GEGSX8e52MoLIfM1+YAMyak1MIV1I/LGd1GTEjX+yWAdWbTyrhw7t0RkMv1eCO6
F3ccKtwx6c0QpqR1/50HV155cNtycQU0U3UdVZMfHMY1XbcXROQTK/XLRzUn2mAWO5vLeUjPVWrS
BWInw+WFmd4ZNknBaXhs6UzVjC0O4WKqbC4W4mdpks6OtfEq/DQbMVBishwd0/DH2LpgfApVaPHR
VQPr3KYGilc7te8XweqTMSTPkoxONCoQY8gZRunJ249nOC8ez2UqH8hwprApNmdOfrxgw7yV+XKW
42gyLWY0Dlef5qPR57JO5phQ12+Ox5Px5iRJ1OkXxaAlimFDn6wovE3LgrY2uzAWVPKZN0FDvhZc
zPR52Jtr6S+/Uze6C0ZSujoqLK6DMDDuqKVg5+mmKJuTqSoE5zr+oa6k02dGYGZaQ8wiBh8x3XV1
NW9PB2U/G3wUiziffMmL0ZGdJ5svbjq8modMXElSyI6HwuFPxJTHZcLMrrYBsPHtHSvNT8U8aaYO
f5ruuHTxW2JH98zTCL5FcBWCoWBjMvp9ai9OhwtVO80ZG5sV67vVcuzCQ020N7snHKOSQTD4aWNr
p05iKTfjKfzOIexjGJ7xvaFsRmdG26F24MbZiZJay6OCNtJeblNvdm2bmazj5fJ2zpycYLhwbsrv
8KpmZwsF5nx9fE85TKc/Njauyv8jTab0VtOCJpWxM79cEj3nDMgiqaEdl7QUmQqIezpeO/3VEhCO
1Z1QVeuXuf5FkM4uXFo6p8k4vo24yeJkpd1k0JmZTrA8Wuq6dqXDunU2UuP+IqWViphsTiF9eVbm
Slc53RrJQr0oUS722rF6Gzf33I2W3dr5rwuqnf0Vs0KuR5AokKmMGOmyAoQCm8HmzJlCcQKI92OR
KPelOFMP8+6aW2jkuvEZeNL5jcJ8zfvyjf5FunGy8gZ6jJM1LdfjvPLtzyd+fO3N/Ow/xb/6+lfy
v/m5P/hw1/otTltXg+O7N//y2lvk/rz6J5JsVvC8wr6Xe9I3R7CPMj6g8IGl+lkR5m//dvssXK5C
UHmr3pFcqYj4pj/a3dKvC2r5pdC7deL/9adHAOy5WN8oiKOfnn8l7m+b6/zrdf9VUPkwbwkIPRZc
PCHZMjrC0Dquo6smBXMXgWEcjZ5/rVkdGI5d11WoSMDAuP+uv37cKxvw9rPt9nmrM6/LeWv5260R
z6/aVs0NMLWObsBE6zBTVbdcxcXC7G2A2YGwBXZ+3FrVVR1XwT9iw/eU6R/pwB+1BdZ2RZW9/A4V
MHnHlqa5Bhev5tiqwq20twNuh33Ruds1RlvhlbjGoe2Aqrg1lcCwO6rFOeCLonNFV06B6nYMAhsV
t0TVFX175g5IBWBWqbsBTsdWbMMRtsC1SbzJOiA2gMYE27J0jTNCtHBoOsCprWUHDa1DHpOXqxuG
rVlmxQyoHdO2NCJWkl7YAOXwNsAmhqi3A27H1l1VMTWN9+8aCjq1ZwZUEzugmoqi4I7hxB7eDmgG
SltrC0y94wpXk0hYnAG3cgra6AjMUTw7v1Fcd3v1HJQdqH0XiLds66piowmqWTWEmt5xHPx5w9VU
51njDuj5RXRQVwEgpXOJ0FTD5B1XzkDb6agGRMquRSOgg6F4vngOaAsgA6i5B5bWcTSVygKXgMll
WLWEFmbC1B0T2mmbDMXh2QGbpEI9LXA6lqMTovOQliFcHskSamaHaJTMGXaQ8r0mNojPOyAleHbR
ariEakflhJOiIC5wHDkmUJWOodBvhUeAs2htfa8DenpVrasABEU8t3j1NikoLta9e7CtOvgCbAxZ
KldBDQ7t5Ttb//zHX75hdSxevmFqOEQ4vNLjax3ofXj1DgNBuAXKK/KwlJ9stlr3HjDUjqUozLMh
Ube96PY0QFPxlRVuAdOxDUXTD88Cqs+B+o/rgI6NIw5i4k1526vVgMjoUMJBO/ATLQun6ODiAbW+
DuiE/ug3Uw4sIkO9cguoGiEjx0S3LdUECyV+fVgHobYnYCody1BB0jFFwFCETu2dAqNjWYQBpuMo
mu0eoh9gbt9IjUPANcDTY+44Ba6OUdl7fl3rYAAcMiaaRrxYesqH9v7rJgcNpaMT9HPQX9yCHA6T
cFERz285z/mHA3ICNLuuH2wYHVI+WD7dtFUg/ZXzrykdGw+A3KCpkRsiRXpw51+rnRWyOo4iQl3F
oGyvqJUtcDpkDUkYGYTE5A0AUR7aFriuiNfq2gGRG+I94+zhE75MjqEJ1NBJEbukTmzlEC/D2i6h
zQ7YiiPy4A7ObyUuVg3iYlVzOA54RduA6bBsoerWPQu627EguldIe2gGFfnKWWjbHZEVIInMmeBW
ZCsO7TDgxJRL+vELkVqJiktEdswyDIVqUSUwpFTg6pS1TUopIjuyzccd0K3w/FJ+fAfQAh0TYFAw
EdeiUtkBDUthq9w9pIh06xBDA62uMSRHSp2QO4FaEAehmh7SnA4WUIQFisgSkh45uGNg1HaLyJTb
lqMZrol3rHIgJM/Q6uAVkRtiD/AezHKHDssaagJwxJJqnQPFxCNQVJ0QyKxmynU8Z1FLwT0ima4d
YJIQn63mFpAmwTskRDa49F/mirkTRRoV+Ba6Ii6Fg/MPVbN2mkQnF2yRAMEgsBdVW2B36OTAheaL
qWEVDq9gohl1r0TDJQ2g6KSD6Ll8WTnW1Y5mEyEaLvUEksoH6BUotbXAxPsjIewoBAl43JU7UbVQ
A+BuaIKhKbBUHdxBqG0NCRBsk0QB5sCyXyIoKBjgNtN/agFrxBYe3g5Q6aprDUVRxC2dPqia8Avk
O1ETGXWSJNyY4jgcYM4UI153C9ACBytHPoAdqKSLQFDQv8FEAJNsCbfi4ekAZ7jmBgAkAqRKLhCc
gOqYRsUQCB3QbNADqvAMyB0fXNJYlHpquUXkjFQcQxMgjQBUlWixvZyhagsN4TKgbqY4+gGiSOqi
6SicoNvPOVEiBMkxJlGiYAVVKopCOw4QQqKatb1Cu0PMoynUz4BKqVb1DDgdA+gAASKgNXznUt8O
KEDGWa15BCzwAVBQE/yXuTAMnqQDwi3GBSB21MnJfJ8R+IZ9+gq87Y2D8KnE5QZ+tgfuffcPdlHR
SwH7sFugRtIfCpjuVvTvsN2fJdRuiQ/Y+6UIvva+lf52C4ze++0OXFAu6vmznnfj5TqlhR0JFDFb
sPvhaeCnXvo4Xpe/WD8/k0Bj//WnD+HITwNvH19M4vD3ZbzAIX+1lW9KjUZxKAnFAawrtBvn2dKL
JLFqE3L9KJAA1hrece3FFmkRPQU7QQK3LLyDumJ7Y+9pJ0XIFLFMXZm3flI8hMFjK/6tlY/9Vg8o
eLwTW34Ifl3dDymFtv6tf9v7XzthpegGlK2HIqexjJE3GtCLXjyL0zjbX66Ju1R7JxCQemHrw29p
8OhFrd327ySLbTExoLU/x0v81r2fPvk7WaVkbH1dyf1J8BAXuaTcFpdoXblHo3WS78SIxYrGxdpC
54WXx5i4sHVSBJEvmQ+B5Kn9AWmQp7JYUYesLTYfwwchW2a7gYN4xwk/8WYPsmQHJ7Duik+8B/kQ
CgxZbaHjisUXlb3aQl8oAr55fbFnizhdYz69TNJiUgT1ZV/40VpSXYoy9aVeBg/V25+ETQNy/Yye
UukSoSjbgNzgobILot2yrjpceU/eyMsevXQnSxgfoG67b19tyPomR+jKW8d5LllghkA0ITf0lsFO
Trlcs4H9vfLCitAGjvAVt+jjo6wMAqdT/7UVmF4vki0ZAK0GRMcwiDwE80J+cwJrXnfVDOz1ZT1r
wqqXUisbIbD6dVe7vTLb3SDLvGInrlQ3kdivK/0Wd/5JsmqawJPUFTvAORk/+1c7aWLNFDB33/74
iR74kT/ywp2gUq4AH9deNEFa6rUu/TiSlE4TYNzawuMZJ1veabWBFzgonjw5dGrirruL5fiDamID
W/D3/xO37uLZ3/+7hdK1btK//9/oMUjkvdYb2Os7GImyyl7rDWj1nRdtqsYODFr9nfk8enEKRVq4
rs51i3QaRF7r2Msk2w/CvL5wkhdBxYUlA1tf7mDpMQyJ/diJKs+31cB2/PrC59YEurbuLv8azB68
h6WsxlYTO1Ea0ZcHXDRfv73o15JUX1tlXqau5Mbw7//982rKSwmQGnA0pXaebv8R/udSb2nxIJlk
9b2d3WI33k68QYJReKWJ63rpA/Z5J7TU5N03P37/fYiYZRbKyT21gRMtVus9yekWged/W9fe3xER
73a9sTfzsp2wcicauFLgoPDwi1pnDD6VLYZI8tddeM9bz0gPbYVLaxdgptrSK7rXRPTQj2dBRE5r
tzqxz03YuJ3c13NlVgPKd5L6EUHg/sIFcLLuJh8j9nHcPim8Jz+MC9nZaMKBPvVI9O/WubWADdwp
5xyWymtUtQaulOftuPLSHD2pBldN5FavYgjPhB+dS5vSRDr1BrKYPG7dBnIkW4Id6+rJIG9dQBCZ
lWb72l8E0nHXlAbOOx9xWTxW3NJG7GvKu3zynsq138UPXsV3F/Xguvtzhyu53ZweihlnrxlFau/1
P4hdug+iR9ZbPo6ohmxNA4lj+Z00kXfqkr4IsjEfmY6CVy291sSh+Dx48xMauAi7ceQFqeyD2g3I
7RWp9+jJ0UMT2ZKBJztemt2AdRt4sC22joosh2ipkLWliVTMVj5uEloZ+rP1TtuF2QeWu/v2xz07
lF+YZl8K6IG7N1GFeZYt11l11VYOOJqgw++fI5CAWg0DInkvTgOe822RVfMYAuHXhDH3Je0toelv
i90PyI6+whte++ke7mOHf6gVU9LvCEpQEvUcEVbBHCwr4ineAX3Ej74XvfM3hwAMOcL2Vl//m642
Fu+bSiLbuvdOj4T1sl+WnJ738ltFRjn4lrzqs5btm7Jefafc6ga8UnT7PonsaiyHATRRvgRxfJ/Q
65g7ofUBFERlBzhYglyz1hZwn4FWkK0LKK+XZdjvW/Nzjv7lmoEKvoyM9mW/duj/oPSSUKhvsQTF
78SN/wQn/cOrp4fWharm7D3WPoZRMq9/zJvYKva/3qvoAXaQ0xBNJPgJYfyomqISzbGyYai+3vdz
a1f+qhIOw9ZbX+zW070RBTG/jMOuRLIATPVOtLg0tPf18/0H+BwFuf/UGuCyV+O7BiKCHvtbIr1e
WjlhQd8KkL71Mu15afDwgEexvzWAWbZp8H/8grfy/zxTSivev6Qp/W0EXikgBJReSANH7cPGJz8e
TGTBDeRWPqQz8K9S8NBAuqnrRaOQrGc23ldMQU5R2+asvWgmI3W0JhY8LqovrQEL0AUE7EsJWkEk
W3cLALw+xE/yO2uiYjtIg9alF00lZXjpm3//PYGHIMO2mygBnwJTbl2IL4MPt7tN3ebAG3hzZ9ET
QIyK/6+qL7zp798MJMuvTm0C4XHuJbJpoP14tyk/nhK6WKej9aZqzuBDri96G7RcxBXobNkfU/eA
bIOLV2Q3oBgXHqNUxy+3pIFzfelVyp9NdAxciQzqiyNiNqDIFFvo8qjochMgDFCIT8FCdshg6a6v
cwj21tUz3UR689pPZEgYHa/1l3vjkf72w9eqHWoTCb4bb/rCVaGjv4GF04gVJMmLoono/qx9tplS
5CWYjZ2oMhhoAoFwN/ZeQn+a8C3uvEnwcqe1JtqM7rwADKW0FU14GKLgJtzCqpmjpX33WT9+qXze
PPivbEcTqIb7wM8jb7ZbY6kaTZi6s5x2ruQVoAfNo01UZy+KyMvGQfraJ0A+1oDbPEgoiofr12wJ
TI9N+DVXwdNT6LeOKt0PTJh4U/o2En0/VB+Mg2mMi/7KFpGWs+El3L31H9fM8n7wWhfgysP/91//
O5t6a4+K/9NIMjaE7hZTIep/3F1Ag1n70s/kBgFI5QSRTn35QJWn3rR47Z3DUWRD0FH/M/rx9Clu
/aV1500J9oKZFDsIzjAIIOp/yoVXBGkw3QnaevnwUNuC9brujXLjtcOg/TgOvDaTgHfy9j6jgVc9
IB5+RXIjTmOSjyvOBxxNbM27pvrPS/9sjULd/O3++p9rcvs/OqJqINqgy4qg9Fm73+x++BaiEuxg
SmVfenkNvLbeOkllkEAT5+SE4IRsZhok0noFIVvdU3KWyn6G2kT/wFmWer7USwG5WiNrne+klOdY
0CLX3YDzOH2qbIHWgGW4KJaA+HbLK1erNyD20n/wGHQty23AEn8EkyoJbQJr/omxaqkkVVBo1H1h
A694ClofUq/aKKA0EEoOmHIn3XUwQtdf8nM9Qqy5dTQLcNnkKBhSsfof8gWHA0h0JF2nWhMYyV98
gobdAoUqw4ay+/bHvbITqCSi1qlfThXciRPSoRZrwmjSsPPwmo/EJYo1agIH/OGhaF0VmaQvz9Ib
UJp/tH5bZ5Is1FP4eoz6g4vPfPdQvXZ9/jEV3S0MYnch9wSTy/OVXoXZFP9cxfUQOyxbigas+wey
06Cc9w/Du97e+yHWB4H1kNeqNmBvun44Cgo5KG/ALHTjjI0t68OnfrrxR/GiUmVoAnrM4r2Ko9YE
0LhbhCNKt9IbFJSEde+8vi+KY5Jlb8IEn6Vsg9zi0kQv9FGWx5XDIRj56m5Cb+M/jl/lVWkCh3sc
vMBSCAKtuos+9tLYf+0aeong2rOA3wiQO8Z5f5SSGGJiUN0lnwQPwBsqrlsT+eMTei2iTAaJug3c
lCd+ivu63j258CGaSCAIfI28u+/H3u9b414aAySXLIQqeFvrvrXTggR6Km1COUy1rtwzShUVG1FO
5aotN/dCebVNtK2c+2lFwaAsrr+553iqcH7IXnA5SKXuNlx6+aKiDU3U/C+DfFxUPRQGO9TfikEY
LygwyQoshsbU3okA806bAmnTSl6mCVjBZbHygVcU6Wi30jImb6I6cRWHT+yJJFeQT9bdEAqxntyV
VtJ81xYrbPtudeUmNFGIuPbpX0mFpcgk2e/3lb9vMsEULD3ZVjRxNd+IAPRJWm0TUeENsO2iQiVS
ziyp++JuYfuouFUl2XNdueJEV7FiJad+bcGl1aSRUG71aiL4GCSV5C38/Ls3+eMpicHCI65LJZ2A
ALYBwUv/Sb48yuGutTd4GeQACKtqDCl3/SV/nor8uORclhT7ddf8nAu7oN7/FMvRYxOYtHucK0G/
2AtyyWIw/7b+nog+ZMETlMoK3URwMwAHKl+q5dizuru9rUe0Pl+3rv2iRC3/WiUiasKUwmbgC57R
q0oWmRFKDaRFjn+5/YjoqQ92D6js7j2Wd9d2QmjdbbqNH6deKFUsqDwzMbWB1V/EWbyQFObrKLO3
l/3nZe22MPa6Wbv99f/P1fH8MNhUrNROQX78IujFQGQEKYCkbE2A4I7C1sALF1CipLtlCj1uoq0a
PorchxBMWrMYTvC2mr3vfwHJfRJtgztJ5cFrok/jmg1OPYhtJMlvdlB8Y2bkho4bGbSgvp9p2FfY
o+cq8x+TJt923tU9cLzJ31+1TFn+Z9GQi9Rztc1QjGv6fZ2vMZH/eS9i26b4L/gi0pHYchmu/yaA
6xsPWheocCWB0cSV300FYdtOT4TBaYIsUNSfpLuiCbhXLw7jKu9yE+DEo0f4heRbookuvC1bjyDN
rjAwNxGpH3vhVEQjryW87QZuopOCNiH5tmgEfAwykPtCUg3GeuzU78f9CAH15nqTIhHG6TQg2E+L
nZTyOm6ClPtzWlQXqzVxQu6JmTZ0ekovjtE5uwf4R/v7g9fAa/9sjz6C+RniLx5D30t//v8AAAD/
/w==</cx:binary>
              </cx:geoCache>
            </cx:geography>
          </cx:layoutPr>
          <cx:valueColors>
            <cx:midColor>
              <a:schemeClr val="accent1">
                <a:lumMod val="60000"/>
                <a:lumOff val="40000"/>
              </a:schemeClr>
            </cx:midColor>
            <cx:maxColor>
              <a:schemeClr val="accent1">
                <a:lumMod val="50000"/>
              </a:schemeClr>
            </cx:maxColor>
          </cx:valueColors>
          <cx:valueColorPositions count="3">
            <cx:minPosition>
              <cx:number val="10"/>
            </cx:minPosition>
            <cx:midPosition>
              <cx:number val="1000"/>
            </cx:midPosition>
            <cx:maxPosition>
              <cx:number val="2757"/>
            </cx:maxPosition>
          </cx:valueColorPositions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0.5012</cdr:x>
      <cdr:y>0.04365</cdr:y>
    </cdr:from>
    <cdr:to>
      <cdr:x>0.5024</cdr:x>
      <cdr:y>0.87103</cdr:y>
    </cdr:to>
    <cdr:sp macro="" textlink="">
      <cdr:nvSpPr>
        <cdr:cNvPr id="2" name="Rett linje 1">
          <a:extLst xmlns:a="http://schemas.openxmlformats.org/drawingml/2006/main">
            <a:ext uri="{FF2B5EF4-FFF2-40B4-BE49-F238E27FC236}">
              <a16:creationId xmlns:a16="http://schemas.microsoft.com/office/drawing/2014/main" id="{AECF3A3D-C56A-44B2-BE79-F066A3B177A8}"/>
            </a:ext>
          </a:extLst>
        </cdr:cNvPr>
        <cdr:cNvSpPr/>
      </cdr:nvSpPr>
      <cdr:spPr>
        <a:xfrm xmlns:a="http://schemas.openxmlformats.org/drawingml/2006/main">
          <a:off x="3981450" y="209549"/>
          <a:ext cx="9524" cy="397192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b-N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0.57442</cdr:x>
      <cdr:y>0</cdr:y>
    </cdr:from>
    <cdr:to>
      <cdr:x>0.57607</cdr:x>
      <cdr:y>1</cdr:y>
    </cdr:to>
    <cdr:sp macro="" textlink="">
      <cdr:nvSpPr>
        <cdr:cNvPr id="2" name="Rett linje 1">
          <a:extLst xmlns:a="http://schemas.openxmlformats.org/drawingml/2006/main">
            <a:ext uri="{FF2B5EF4-FFF2-40B4-BE49-F238E27FC236}">
              <a16:creationId xmlns:a16="http://schemas.microsoft.com/office/drawing/2014/main" id="{9C1AF7F7-97B1-4775-936C-0EF0C8CCCD5C}"/>
            </a:ext>
          </a:extLst>
        </cdr:cNvPr>
        <cdr:cNvSpPr/>
      </cdr:nvSpPr>
      <cdr:spPr>
        <a:xfrm xmlns:a="http://schemas.openxmlformats.org/drawingml/2006/main">
          <a:off x="4446389" y="-1435100"/>
          <a:ext cx="12773" cy="452596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b-N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0.11935</cdr:x>
      <cdr:y>0.34767</cdr:y>
    </cdr:from>
    <cdr:to>
      <cdr:x>0.88548</cdr:x>
      <cdr:y>0.35125</cdr:y>
    </cdr:to>
    <cdr:sp macro="" textlink="">
      <cdr:nvSpPr>
        <cdr:cNvPr id="2" name="Rett linje 1">
          <a:extLst xmlns:a="http://schemas.openxmlformats.org/drawingml/2006/main">
            <a:ext uri="{FF2B5EF4-FFF2-40B4-BE49-F238E27FC236}">
              <a16:creationId xmlns:a16="http://schemas.microsoft.com/office/drawing/2014/main" id="{A6491579-E5C3-408C-92AC-E893BE3108F8}"/>
            </a:ext>
          </a:extLst>
        </cdr:cNvPr>
        <cdr:cNvSpPr/>
      </cdr:nvSpPr>
      <cdr:spPr>
        <a:xfrm xmlns:a="http://schemas.openxmlformats.org/drawingml/2006/main" flipH="1">
          <a:off x="704850" y="1847850"/>
          <a:ext cx="4524374" cy="1905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b-N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0.46467</cdr:x>
      <cdr:y>0.04688</cdr:y>
    </cdr:from>
    <cdr:to>
      <cdr:x>0.62741</cdr:x>
      <cdr:y>0.09201</cdr:y>
    </cdr:to>
    <cdr:sp macro="" textlink="">
      <cdr:nvSpPr>
        <cdr:cNvPr id="2" name="TekstSylinder 1">
          <a:extLst xmlns:a="http://schemas.openxmlformats.org/drawingml/2006/main">
            <a:ext uri="{FF2B5EF4-FFF2-40B4-BE49-F238E27FC236}">
              <a16:creationId xmlns:a16="http://schemas.microsoft.com/office/drawing/2014/main" id="{638C760E-CDF3-4753-A0A0-9E9A11EE7674}"/>
            </a:ext>
          </a:extLst>
        </cdr:cNvPr>
        <cdr:cNvSpPr txBox="1"/>
      </cdr:nvSpPr>
      <cdr:spPr>
        <a:xfrm xmlns:a="http://schemas.openxmlformats.org/drawingml/2006/main">
          <a:off x="2066927" y="257176"/>
          <a:ext cx="7239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/>
            <a:t>UiT</a:t>
          </a:r>
        </a:p>
      </cdr:txBody>
    </cdr:sp>
  </cdr:relSizeAnchor>
  <cdr:relSizeAnchor xmlns:cdr="http://schemas.openxmlformats.org/drawingml/2006/chartDrawing">
    <cdr:from>
      <cdr:x>0.72591</cdr:x>
      <cdr:y>0.17882</cdr:y>
    </cdr:from>
    <cdr:to>
      <cdr:x>0.93098</cdr:x>
      <cdr:y>0.21528</cdr:y>
    </cdr:to>
    <cdr:sp macro="" textlink="">
      <cdr:nvSpPr>
        <cdr:cNvPr id="3" name="TekstSylinder 2">
          <a:extLst xmlns:a="http://schemas.openxmlformats.org/drawingml/2006/main">
            <a:ext uri="{FF2B5EF4-FFF2-40B4-BE49-F238E27FC236}">
              <a16:creationId xmlns:a16="http://schemas.microsoft.com/office/drawing/2014/main" id="{5C20E486-FA31-45BE-ADB5-A5BDC0466FBD}"/>
            </a:ext>
          </a:extLst>
        </cdr:cNvPr>
        <cdr:cNvSpPr txBox="1"/>
      </cdr:nvSpPr>
      <cdr:spPr>
        <a:xfrm xmlns:a="http://schemas.openxmlformats.org/drawingml/2006/main">
          <a:off x="3228976" y="981075"/>
          <a:ext cx="912164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/>
            <a:t>UiT</a:t>
          </a:r>
        </a:p>
      </cdr:txBody>
    </cdr:sp>
  </cdr:relSizeAnchor>
  <cdr:relSizeAnchor xmlns:cdr="http://schemas.openxmlformats.org/drawingml/2006/chartDrawing">
    <cdr:from>
      <cdr:x>0.52677</cdr:x>
      <cdr:y>0.21528</cdr:y>
    </cdr:from>
    <cdr:to>
      <cdr:x>0.62741</cdr:x>
      <cdr:y>0.26563</cdr:y>
    </cdr:to>
    <cdr:sp macro="" textlink="">
      <cdr:nvSpPr>
        <cdr:cNvPr id="4" name="TekstSylinder 3">
          <a:extLst xmlns:a="http://schemas.openxmlformats.org/drawingml/2006/main">
            <a:ext uri="{FF2B5EF4-FFF2-40B4-BE49-F238E27FC236}">
              <a16:creationId xmlns:a16="http://schemas.microsoft.com/office/drawing/2014/main" id="{FAF84966-AFB2-4B94-9A00-9943D6D176FE}"/>
            </a:ext>
          </a:extLst>
        </cdr:cNvPr>
        <cdr:cNvSpPr txBox="1"/>
      </cdr:nvSpPr>
      <cdr:spPr>
        <a:xfrm xmlns:a="http://schemas.openxmlformats.org/drawingml/2006/main">
          <a:off x="2343151" y="1181100"/>
          <a:ext cx="4476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/>
            <a:t>UiB</a:t>
          </a:r>
        </a:p>
      </cdr:txBody>
    </cdr:sp>
  </cdr:relSizeAnchor>
  <cdr:relSizeAnchor xmlns:cdr="http://schemas.openxmlformats.org/drawingml/2006/chartDrawing">
    <cdr:from>
      <cdr:x>0.76017</cdr:x>
      <cdr:y>0.27951</cdr:y>
    </cdr:from>
    <cdr:to>
      <cdr:x>0.97412</cdr:x>
      <cdr:y>0.3125</cdr:y>
    </cdr:to>
    <cdr:sp macro="" textlink="">
      <cdr:nvSpPr>
        <cdr:cNvPr id="5" name="TekstSylinder 4">
          <a:extLst xmlns:a="http://schemas.openxmlformats.org/drawingml/2006/main">
            <a:ext uri="{FF2B5EF4-FFF2-40B4-BE49-F238E27FC236}">
              <a16:creationId xmlns:a16="http://schemas.microsoft.com/office/drawing/2014/main" id="{172EB2BB-37B9-4B9F-BBD5-DB3F08AF4B4C}"/>
            </a:ext>
          </a:extLst>
        </cdr:cNvPr>
        <cdr:cNvSpPr txBox="1"/>
      </cdr:nvSpPr>
      <cdr:spPr>
        <a:xfrm xmlns:a="http://schemas.openxmlformats.org/drawingml/2006/main">
          <a:off x="3381376" y="1533526"/>
          <a:ext cx="951661" cy="180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/>
            <a:t>NTNU</a:t>
          </a:r>
        </a:p>
      </cdr:txBody>
    </cdr:sp>
  </cdr:relSizeAnchor>
  <cdr:relSizeAnchor xmlns:cdr="http://schemas.openxmlformats.org/drawingml/2006/chartDrawing">
    <cdr:from>
      <cdr:x>0.56531</cdr:x>
      <cdr:y>0.40799</cdr:y>
    </cdr:from>
    <cdr:to>
      <cdr:x>0.70236</cdr:x>
      <cdr:y>0.45833</cdr:y>
    </cdr:to>
    <cdr:sp macro="" textlink="">
      <cdr:nvSpPr>
        <cdr:cNvPr id="6" name="TekstSylinder 5">
          <a:extLst xmlns:a="http://schemas.openxmlformats.org/drawingml/2006/main">
            <a:ext uri="{FF2B5EF4-FFF2-40B4-BE49-F238E27FC236}">
              <a16:creationId xmlns:a16="http://schemas.microsoft.com/office/drawing/2014/main" id="{204D70AB-D7F5-48EB-B288-9B27D35C04DB}"/>
            </a:ext>
          </a:extLst>
        </cdr:cNvPr>
        <cdr:cNvSpPr txBox="1"/>
      </cdr:nvSpPr>
      <cdr:spPr>
        <a:xfrm xmlns:a="http://schemas.openxmlformats.org/drawingml/2006/main">
          <a:off x="2514602" y="2238375"/>
          <a:ext cx="609599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/>
            <a:t>NTNU</a:t>
          </a:r>
        </a:p>
      </cdr:txBody>
    </cdr:sp>
  </cdr:relSizeAnchor>
  <cdr:relSizeAnchor xmlns:cdr="http://schemas.openxmlformats.org/drawingml/2006/chartDrawing">
    <cdr:from>
      <cdr:x>0.57816</cdr:x>
      <cdr:y>0.4809</cdr:y>
    </cdr:from>
    <cdr:to>
      <cdr:x>0.6788</cdr:x>
      <cdr:y>0.53299</cdr:y>
    </cdr:to>
    <cdr:sp macro="" textlink="">
      <cdr:nvSpPr>
        <cdr:cNvPr id="7" name="TekstSylinder 6">
          <a:extLst xmlns:a="http://schemas.openxmlformats.org/drawingml/2006/main">
            <a:ext uri="{FF2B5EF4-FFF2-40B4-BE49-F238E27FC236}">
              <a16:creationId xmlns:a16="http://schemas.microsoft.com/office/drawing/2014/main" id="{737F1DB1-1E98-465B-8B97-A6B99E9E9CCD}"/>
            </a:ext>
          </a:extLst>
        </cdr:cNvPr>
        <cdr:cNvSpPr txBox="1"/>
      </cdr:nvSpPr>
      <cdr:spPr>
        <a:xfrm xmlns:a="http://schemas.openxmlformats.org/drawingml/2006/main">
          <a:off x="2571751" y="2638425"/>
          <a:ext cx="44767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/>
            <a:t>UiO</a:t>
          </a:r>
        </a:p>
      </cdr:txBody>
    </cdr:sp>
  </cdr:relSizeAnchor>
  <cdr:relSizeAnchor xmlns:cdr="http://schemas.openxmlformats.org/drawingml/2006/chartDrawing">
    <cdr:from>
      <cdr:x>0.87366</cdr:x>
      <cdr:y>0.6059</cdr:y>
    </cdr:from>
    <cdr:to>
      <cdr:x>0.98965</cdr:x>
      <cdr:y>0.65278</cdr:y>
    </cdr:to>
    <cdr:sp macro="" textlink="">
      <cdr:nvSpPr>
        <cdr:cNvPr id="8" name="TekstSylinder 7">
          <a:extLst xmlns:a="http://schemas.openxmlformats.org/drawingml/2006/main">
            <a:ext uri="{FF2B5EF4-FFF2-40B4-BE49-F238E27FC236}">
              <a16:creationId xmlns:a16="http://schemas.microsoft.com/office/drawing/2014/main" id="{3AECE57B-0EEB-4641-B8B3-CC7B5D486FDE}"/>
            </a:ext>
          </a:extLst>
        </cdr:cNvPr>
        <cdr:cNvSpPr txBox="1"/>
      </cdr:nvSpPr>
      <cdr:spPr>
        <a:xfrm xmlns:a="http://schemas.openxmlformats.org/drawingml/2006/main">
          <a:off x="3886201" y="3324225"/>
          <a:ext cx="515919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/>
            <a:t>UiB</a:t>
          </a:r>
        </a:p>
      </cdr:txBody>
    </cdr:sp>
  </cdr:relSizeAnchor>
  <cdr:relSizeAnchor xmlns:cdr="http://schemas.openxmlformats.org/drawingml/2006/chartDrawing">
    <cdr:from>
      <cdr:x>0.90682</cdr:x>
      <cdr:y>0.7066</cdr:y>
    </cdr:from>
    <cdr:to>
      <cdr:x>1</cdr:x>
      <cdr:y>0.75694</cdr:y>
    </cdr:to>
    <cdr:sp macro="" textlink="">
      <cdr:nvSpPr>
        <cdr:cNvPr id="9" name="TekstSylinder 8">
          <a:extLst xmlns:a="http://schemas.openxmlformats.org/drawingml/2006/main">
            <a:ext uri="{FF2B5EF4-FFF2-40B4-BE49-F238E27FC236}">
              <a16:creationId xmlns:a16="http://schemas.microsoft.com/office/drawing/2014/main" id="{4D32923F-7575-42D5-B62D-C1798DB228D2}"/>
            </a:ext>
          </a:extLst>
        </cdr:cNvPr>
        <cdr:cNvSpPr txBox="1"/>
      </cdr:nvSpPr>
      <cdr:spPr>
        <a:xfrm xmlns:a="http://schemas.openxmlformats.org/drawingml/2006/main">
          <a:off x="5005388" y="3876675"/>
          <a:ext cx="5143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/>
            <a:t>UiO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5BAEC-8D41-4218-A482-FC329E1B2832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C2CCA-F7CC-42CE-ACC4-2382775A2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0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77741-EB19-41DC-9EF8-43459818C688}" type="datetimeFigureOut">
              <a:rPr lang="nb-NO" smtClean="0"/>
              <a:pPr/>
              <a:t>04.03.2019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AA28-4800-47C6-87F2-23D2BE73382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94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ifu_ppt_addpoint-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" y="566"/>
            <a:ext cx="9143245" cy="685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15.10.14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Endres i topp-/bunntekst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15.10.14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Endres i topp-/bunntekst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fu_ppt_bakgrunner_addpo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4"/>
            <a:ext cx="9143244" cy="6857432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02000" y="1420092"/>
            <a:ext cx="4652726" cy="4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E-</a:t>
            </a:r>
            <a:r>
              <a:rPr lang="en-US" dirty="0" err="1"/>
              <a:t>postadresse</a:t>
            </a:r>
            <a:endParaRPr lang="nb-NO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02000" y="1787446"/>
            <a:ext cx="166135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www.nifu.no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fu_ppt_bakgrunner_addpo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" y="283"/>
            <a:ext cx="9143244" cy="685743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02000" y="3197741"/>
            <a:ext cx="77724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2000" y="2550274"/>
            <a:ext cx="3312368" cy="215444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15.10.14</a:t>
            </a:r>
            <a:endParaRPr lang="nb-NO" dirty="0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02000" y="1420091"/>
            <a:ext cx="4652726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01674" y="4357731"/>
            <a:ext cx="7772726" cy="367414"/>
          </a:xfrm>
        </p:spPr>
        <p:txBody>
          <a:bodyPr/>
          <a:lstStyle>
            <a:lvl1pPr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1674" y="4964597"/>
            <a:ext cx="7772726" cy="264603"/>
          </a:xfrm>
        </p:spPr>
        <p:txBody>
          <a:bodyPr>
            <a:normAutofit/>
          </a:bodyPr>
          <a:lstStyle>
            <a:lvl1pPr>
              <a:buNone/>
              <a:defRPr sz="1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fu_ppt_bakgrunner_addpo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284"/>
            <a:ext cx="9143242" cy="68574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02000" y="3197741"/>
            <a:ext cx="77724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02000" y="1420091"/>
            <a:ext cx="4652726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2000" y="2550274"/>
            <a:ext cx="3312368" cy="215444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15.10.14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01674" y="4357731"/>
            <a:ext cx="7772726" cy="367414"/>
          </a:xfrm>
        </p:spPr>
        <p:txBody>
          <a:bodyPr/>
          <a:lstStyle>
            <a:lvl1pPr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1674" y="4964597"/>
            <a:ext cx="7772726" cy="264603"/>
          </a:xfrm>
        </p:spPr>
        <p:txBody>
          <a:bodyPr>
            <a:normAutofit/>
          </a:bodyPr>
          <a:lstStyle>
            <a:lvl1pPr>
              <a:buNone/>
              <a:defRPr sz="1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ifu_ppt_bakgrunner_addpo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02000" y="3197741"/>
            <a:ext cx="77724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02000" y="1420091"/>
            <a:ext cx="4652726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2000" y="2550274"/>
            <a:ext cx="3312368" cy="215444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15.10.14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01674" y="4357731"/>
            <a:ext cx="7772726" cy="367414"/>
          </a:xfrm>
        </p:spPr>
        <p:txBody>
          <a:bodyPr/>
          <a:lstStyle>
            <a:lvl1pPr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01674" y="4964597"/>
            <a:ext cx="7772726" cy="264603"/>
          </a:xfrm>
        </p:spPr>
        <p:txBody>
          <a:bodyPr>
            <a:normAutofit/>
          </a:bodyPr>
          <a:lstStyle>
            <a:lvl1pPr>
              <a:buNone/>
              <a:defRPr sz="1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fu_ppt_bakgrunner_addpoint-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" y="0"/>
            <a:ext cx="9143243" cy="68574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02000" y="3197741"/>
            <a:ext cx="7772400" cy="109535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02000" y="1420091"/>
            <a:ext cx="4374056" cy="8280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553178" y="116632"/>
            <a:ext cx="547214" cy="0"/>
          </a:xfrm>
        </p:spPr>
        <p:txBody>
          <a:bodyPr/>
          <a:lstStyle>
            <a:lvl1pPr>
              <a:defRPr>
                <a:solidFill>
                  <a:srgbClr val="F15160"/>
                </a:solidFill>
              </a:defRPr>
            </a:lvl1pPr>
          </a:lstStyle>
          <a:p>
            <a:r>
              <a:rPr lang="nb-NO"/>
              <a:t>15.10.14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100391" y="116632"/>
            <a:ext cx="341349" cy="0"/>
          </a:xfrm>
        </p:spPr>
        <p:txBody>
          <a:bodyPr/>
          <a:lstStyle>
            <a:lvl1pPr>
              <a:defRPr>
                <a:solidFill>
                  <a:srgbClr val="F15160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82377" y="116632"/>
            <a:ext cx="2895600" cy="0"/>
          </a:xfrm>
        </p:spPr>
        <p:txBody>
          <a:bodyPr/>
          <a:lstStyle>
            <a:lvl1pPr>
              <a:defRPr>
                <a:solidFill>
                  <a:srgbClr val="F15160"/>
                </a:solidFill>
              </a:defRPr>
            </a:lvl1pPr>
          </a:lstStyle>
          <a:p>
            <a:r>
              <a:rPr lang="nb-NO" dirty="0"/>
              <a:t>Endres i topp-/bunntekst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15.10.14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Endres i topp-/bunntekst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 defTabSz="717550">
              <a:buNone/>
              <a:tabLst/>
              <a:defRPr/>
            </a:lvl2pPr>
            <a:lvl3pPr marL="0" indent="0" defTabSz="717550">
              <a:buNone/>
              <a:tabLst/>
              <a:defRPr/>
            </a:lvl3pPr>
            <a:lvl4pPr marL="0" indent="0" defTabSz="717550">
              <a:buNone/>
              <a:tabLst/>
              <a:defRPr/>
            </a:lvl4pPr>
            <a:lvl5pPr marL="0" indent="0" defTabSz="717550">
              <a:buNone/>
              <a:tabLst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15.10.14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Endres i topp-/bunntekst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15.10.14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Endres i topp-/bunntekst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02000" y="1434721"/>
            <a:ext cx="37800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661741" y="1434721"/>
            <a:ext cx="37800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02000" y="1434721"/>
            <a:ext cx="378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15.10.14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Endres i topp-/bunntekst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702000" y="2074483"/>
            <a:ext cx="3780000" cy="3886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4"/>
          </p:nvPr>
        </p:nvSpPr>
        <p:spPr>
          <a:xfrm>
            <a:off x="4661741" y="1434721"/>
            <a:ext cx="378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5"/>
          </p:nvPr>
        </p:nvSpPr>
        <p:spPr>
          <a:xfrm>
            <a:off x="4661741" y="2074483"/>
            <a:ext cx="3780000" cy="38862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ifu_ppt_addpoint-6.png"/>
          <p:cNvPicPr>
            <a:picLocks noChangeAspect="1"/>
          </p:cNvPicPr>
          <p:nvPr/>
        </p:nvPicPr>
        <p:blipFill>
          <a:blip r:embed="rId14" cstate="print"/>
          <a:srcRect b="71493"/>
          <a:stretch>
            <a:fillRect/>
          </a:stretch>
        </p:blipFill>
        <p:spPr>
          <a:xfrm>
            <a:off x="377" y="5980249"/>
            <a:ext cx="9143245" cy="250222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02000" y="666510"/>
            <a:ext cx="7739741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02000" y="1434721"/>
            <a:ext cx="7739741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553178" y="6288408"/>
            <a:ext cx="547214" cy="10772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700" i="1">
                <a:solidFill>
                  <a:schemeClr val="tx2"/>
                </a:solidFill>
              </a:defRPr>
            </a:lvl1pPr>
          </a:lstStyle>
          <a:p>
            <a:r>
              <a:rPr lang="nb-NO"/>
              <a:t>15.10.14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82377" y="6288408"/>
            <a:ext cx="28956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700" i="1">
                <a:solidFill>
                  <a:schemeClr val="tx2"/>
                </a:solidFill>
              </a:defRPr>
            </a:lvl1pPr>
          </a:lstStyle>
          <a:p>
            <a:r>
              <a:rPr lang="nb-NO"/>
              <a:t>Endres i topp-/bunntekst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00391" y="6288408"/>
            <a:ext cx="341349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i="1">
                <a:solidFill>
                  <a:schemeClr val="tx2"/>
                </a:solidFill>
              </a:defRPr>
            </a:lvl1pPr>
          </a:lstStyle>
          <a:p>
            <a:fld id="{ECC25F22-D5A2-49CF-8FBE-5C3392B72C8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7" descr="ppt_logo_3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77" y="6272783"/>
            <a:ext cx="1188722" cy="5852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6" r:id="rId4"/>
    <p:sldLayoutId id="2147483664" r:id="rId5"/>
    <p:sldLayoutId id="2147483650" r:id="rId6"/>
    <p:sldLayoutId id="2147483665" r:id="rId7"/>
    <p:sldLayoutId id="2147483652" r:id="rId8"/>
    <p:sldLayoutId id="2147483653" r:id="rId9"/>
    <p:sldLayoutId id="2147483654" r:id="rId10"/>
    <p:sldLayoutId id="2147483655" r:id="rId11"/>
    <p:sldLayoutId id="214748366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spcBef>
          <a:spcPct val="20000"/>
        </a:spcBef>
        <a:buClr>
          <a:srgbClr val="F15160"/>
        </a:buClr>
        <a:buSzPct val="100000"/>
        <a:buFontTx/>
        <a:buBlip>
          <a:blip r:embed="rId16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23888" indent="-285750" algn="l" defTabSz="896938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087438" indent="-228600" algn="l" defTabSz="914400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228600" algn="l" defTabSz="914400" rtl="0" eaLnBrk="1" latinLnBrk="0" hangingPunct="1">
        <a:spcBef>
          <a:spcPct val="20000"/>
        </a:spcBef>
        <a:buClr>
          <a:srgbClr val="F15160"/>
        </a:buClr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Indikatorrapporten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Dag W. Aksnes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dirty="0"/>
              <a:t>Bibliometriske indikatorer og metode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Oslo, 04.03.18</a:t>
            </a:r>
          </a:p>
        </p:txBody>
      </p:sp>
    </p:spTree>
    <p:extLst>
      <p:ext uri="{BB962C8B-B14F-4D97-AF65-F5344CB8AC3E}">
        <p14:creationId xmlns:p14="http://schemas.microsoft.com/office/powerpoint/2010/main" val="153658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D7FE-9934-490B-813E-3AF2003F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Relativ siteringsindeks for utvalgte nord- og sentraleuropeiske land og USA. 2005–2006 og 2015–2016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D1A1D-562E-4D14-BBF2-2602DDF5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10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71C0B8A3-9279-4A21-9093-B27F669FFB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794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6B9C-94AB-44E4-B94D-9F8597D4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Norsk vitenskapelig publisering (forfatterandeler) etter fagområde, andel av nasjonal total. 2017.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B108-3E57-43D0-B397-1E13762E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11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1235645A-7D35-46B3-8103-AFEDE262AE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467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A391-73E0-4149-BB0B-275CE311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Norsk vitenskapelig publisering (forfatterandeler) i de 10 største fagfeltene, andel av nasjonal total. 2017.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376B4-D2B4-4548-9014-93D4FDB5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12</a:t>
            </a:fld>
            <a:endParaRPr lang="nb-NO"/>
          </a:p>
        </p:txBody>
      </p:sp>
      <p:graphicFrame>
        <p:nvGraphicFramePr>
          <p:cNvPr id="5" name="Diagram 2">
            <a:extLst>
              <a:ext uri="{FF2B5EF4-FFF2-40B4-BE49-F238E27FC236}">
                <a16:creationId xmlns:a16="http://schemas.microsoft.com/office/drawing/2014/main" id="{AC17FF93-338D-4E05-8434-1077EF15AF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23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3C6F-D60A-4107-B08E-ED6720A0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Relativ siteringsindeks for Norge etter fagområde. 2012–2015.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58FD2-032B-44D4-A4E8-35F24A31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13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2702F9FF-6C56-44F3-8EF0-BFF1FAC8FA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17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9CE6-AD55-42B2-B15E-C9BBEDB3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Relativ siteringsindeks for Norge etter utvalgte fagfelt. 2012–2015.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9922A-4E44-47E4-BDB7-98F052B9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14</a:t>
            </a:fld>
            <a:endParaRPr lang="nb-NO"/>
          </a:p>
        </p:txBody>
      </p:sp>
      <p:graphicFrame>
        <p:nvGraphicFramePr>
          <p:cNvPr id="6" name="Diagram 1">
            <a:extLst>
              <a:ext uri="{FF2B5EF4-FFF2-40B4-BE49-F238E27FC236}">
                <a16:creationId xmlns:a16="http://schemas.microsoft.com/office/drawing/2014/main" id="{4E9D01BB-2BB9-4585-8A07-4D5414AC1D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977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B458-55A9-4D8B-8E47-525B32C8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Høyt siterte artikler, 1- og 10-prosentil for Norge. 2008–2011 og 2012–2015.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C8C0D-319A-47C1-80F5-86C5B8EF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15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A11120A0-44F6-48C0-BC75-EA9D6A4BFE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832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39FA-78CC-45F1-9E4B-6179FEB8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Høyt siterte artikler 10-prosentil for Norge. Fagfelt med høyest andel. 2012–2015.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FA508-A31B-4CD7-A42B-09E60789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16</a:t>
            </a:fld>
            <a:endParaRPr lang="nb-NO"/>
          </a:p>
        </p:txBody>
      </p:sp>
      <p:graphicFrame>
        <p:nvGraphicFramePr>
          <p:cNvPr id="7" name="Diagram 1">
            <a:extLst>
              <a:ext uri="{FF2B5EF4-FFF2-40B4-BE49-F238E27FC236}">
                <a16:creationId xmlns:a16="http://schemas.microsoft.com/office/drawing/2014/main" id="{00E6373E-783D-4100-98B2-57EAAD18D8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737906"/>
              </p:ext>
            </p:extLst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30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3EAE-37F7-4170-8FB9-EE021F9D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Vitenskapelig publisering i Norge etter institusjon, institusjonstype og sektor. Andel publikasjonspoeng av nasjonal total. 2017.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257A2-5860-4912-A2EA-0D2ED773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17</a:t>
            </a:fld>
            <a:endParaRPr lang="nb-NO"/>
          </a:p>
        </p:txBody>
      </p:sp>
      <p:graphicFrame>
        <p:nvGraphicFramePr>
          <p:cNvPr id="6" name="Diagram 1">
            <a:extLst>
              <a:ext uri="{FF2B5EF4-FFF2-40B4-BE49-F238E27FC236}">
                <a16:creationId xmlns:a16="http://schemas.microsoft.com/office/drawing/2014/main" id="{9DA54067-A97F-46D2-92A6-4ABD2F86B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53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4FEE-C689-4426-95EC-8E0A8263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297178"/>
            <a:ext cx="7739741" cy="369332"/>
          </a:xfrm>
        </p:spPr>
        <p:txBody>
          <a:bodyPr/>
          <a:lstStyle/>
          <a:p>
            <a:r>
              <a:rPr lang="nb-NO" sz="1600" dirty="0"/>
              <a:t>Vitenskapelig publisering i Norge etter institusjon, institusjonstype og sektor. Relativ fordeling av publikasjonene etter fagområde.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192B-5343-4E44-B51F-F2B086B6E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6A647-B103-48CA-9EFE-B55C2E20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18</a:t>
            </a:fld>
            <a:endParaRPr lang="nb-NO"/>
          </a:p>
        </p:txBody>
      </p:sp>
      <p:graphicFrame>
        <p:nvGraphicFramePr>
          <p:cNvPr id="6" name="Diagram 1">
            <a:extLst>
              <a:ext uri="{FF2B5EF4-FFF2-40B4-BE49-F238E27FC236}">
                <a16:creationId xmlns:a16="http://schemas.microsoft.com/office/drawing/2014/main" id="{81818556-347B-4F40-8530-DED4D0A7BA1C}"/>
              </a:ext>
            </a:extLst>
          </p:cNvPr>
          <p:cNvGraphicFramePr>
            <a:graphicFrameLocks/>
          </p:cNvGraphicFramePr>
          <p:nvPr/>
        </p:nvGraphicFramePr>
        <p:xfrm>
          <a:off x="904875" y="904875"/>
          <a:ext cx="7334250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423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770D-6141-4F8E-A44A-F83B7BF6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92" y="461870"/>
            <a:ext cx="7740649" cy="573972"/>
          </a:xfrm>
        </p:spPr>
        <p:txBody>
          <a:bodyPr/>
          <a:lstStyle/>
          <a:p>
            <a:r>
              <a:rPr lang="nb-NO" sz="1800" dirty="0"/>
              <a:t>Relativ siteringsindeks og andel av tidsskriftsartiklene som er blant de 10 prosent mest siterte (10-prosentil) etter sektor. 2012–2015.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96AA4-DD0F-44F7-B480-B2927F71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19</a:t>
            </a:fld>
            <a:endParaRPr lang="nb-NO"/>
          </a:p>
        </p:txBody>
      </p:sp>
      <p:graphicFrame>
        <p:nvGraphicFramePr>
          <p:cNvPr id="6" name="Diagram 1">
            <a:extLst>
              <a:ext uri="{FF2B5EF4-FFF2-40B4-BE49-F238E27FC236}">
                <a16:creationId xmlns:a16="http://schemas.microsoft.com/office/drawing/2014/main" id="{7D227E4A-971C-46D3-ABEB-7765C50E37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701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3C1B-06BF-4275-8F74-A9E00C0A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8CA90-CC18-48F4-B86B-04E68A95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68F3C-86C0-4685-9B79-4454DDDC6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Publiseres hvert år av Norges forskningsråd</a:t>
            </a:r>
          </a:p>
          <a:p>
            <a:r>
              <a:rPr lang="nb-NO" dirty="0"/>
              <a:t>NIFU har redaktøransvar</a:t>
            </a:r>
          </a:p>
          <a:p>
            <a:r>
              <a:rPr lang="nb-NO" dirty="0" err="1"/>
              <a:t>Stausrapport</a:t>
            </a:r>
            <a:r>
              <a:rPr lang="nb-NO" dirty="0"/>
              <a:t> med indikatorer for det norske forsknings- og </a:t>
            </a:r>
            <a:r>
              <a:rPr lang="nb-NO" dirty="0" err="1"/>
              <a:t>innovasjonsystemet</a:t>
            </a:r>
            <a:endParaRPr lang="nb-NO" dirty="0"/>
          </a:p>
          <a:p>
            <a:r>
              <a:rPr lang="nb-NO" dirty="0"/>
              <a:t>Første rapport kom i 1997</a:t>
            </a:r>
          </a:p>
          <a:p>
            <a:r>
              <a:rPr lang="nb-NO" dirty="0"/>
              <a:t>Bibliometri inngår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CD13F5-0AD7-4974-95C6-EBE5880869B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l="34250" t="14001" r="31888" b="2480"/>
          <a:stretch/>
        </p:blipFill>
        <p:spPr>
          <a:xfrm>
            <a:off x="5086295" y="980728"/>
            <a:ext cx="335544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7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383A-D9CC-44F9-9D8E-F804ED31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7B54CD-9064-418A-83C0-7A0ABFAC6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565856"/>
              </p:ext>
            </p:extLst>
          </p:nvPr>
        </p:nvGraphicFramePr>
        <p:xfrm>
          <a:off x="1619672" y="404664"/>
          <a:ext cx="5688633" cy="6351974"/>
        </p:xfrm>
        <a:graphic>
          <a:graphicData uri="http://schemas.openxmlformats.org/drawingml/2006/table">
            <a:tbl>
              <a:tblPr firstRow="1" firstCol="1" bandRow="1"/>
              <a:tblGrid>
                <a:gridCol w="1080120">
                  <a:extLst>
                    <a:ext uri="{9D8B030D-6E8A-4147-A177-3AD203B41FA5}">
                      <a16:colId xmlns:a16="http://schemas.microsoft.com/office/drawing/2014/main" val="3051415440"/>
                    </a:ext>
                  </a:extLst>
                </a:gridCol>
                <a:gridCol w="2657870">
                  <a:extLst>
                    <a:ext uri="{9D8B030D-6E8A-4147-A177-3AD203B41FA5}">
                      <a16:colId xmlns:a16="http://schemas.microsoft.com/office/drawing/2014/main" val="201285034"/>
                    </a:ext>
                  </a:extLst>
                </a:gridCol>
                <a:gridCol w="598225">
                  <a:extLst>
                    <a:ext uri="{9D8B030D-6E8A-4147-A177-3AD203B41FA5}">
                      <a16:colId xmlns:a16="http://schemas.microsoft.com/office/drawing/2014/main" val="1462761066"/>
                    </a:ext>
                  </a:extLst>
                </a:gridCol>
                <a:gridCol w="676209">
                  <a:extLst>
                    <a:ext uri="{9D8B030D-6E8A-4147-A177-3AD203B41FA5}">
                      <a16:colId xmlns:a16="http://schemas.microsoft.com/office/drawing/2014/main" val="3272647002"/>
                    </a:ext>
                  </a:extLst>
                </a:gridCol>
                <a:gridCol w="676209">
                  <a:extLst>
                    <a:ext uri="{9D8B030D-6E8A-4147-A177-3AD203B41FA5}">
                      <a16:colId xmlns:a16="http://schemas.microsoft.com/office/drawing/2014/main" val="2125605389"/>
                    </a:ext>
                  </a:extLst>
                </a:gridCol>
              </a:tblGrid>
              <a:tr h="458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Sektor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Institusjon/institutt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Antall artikler (WoS)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Andel 10-prosentil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Relativ siterings-indeks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107625"/>
                  </a:ext>
                </a:extLst>
              </a:tr>
              <a:tr h="114679">
                <a:tc rowSpan="1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</a:t>
                      </a: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-teter og høgskoler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Universitetet i Oslo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12 315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915120"/>
                  </a:ext>
                </a:extLst>
              </a:tr>
              <a:tr h="34403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Norges teknisk-naturvitenskapelige universitet (NTNU)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8 444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147664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Universitetet i Bergen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7 158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880552"/>
                  </a:ext>
                </a:extLst>
              </a:tr>
              <a:tr h="229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UiT - Norges arktiske universitet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3 801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7490"/>
                  </a:ext>
                </a:extLst>
              </a:tr>
              <a:tr h="34403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Norges miljø- og biovitenskapelige universitet (NMBU)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2 951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749614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Universitetet i Stavanger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924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150528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Universitetet i Agder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309733"/>
                  </a:ext>
                </a:extLst>
              </a:tr>
              <a:tr h="229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OsloMet - storbyuniversitetet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842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615081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Universitetet i Sørøst-Norge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682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754026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Norges idrettshøgskole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629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595033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Høgskulen på Vestlandet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400028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Nord universitet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25606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Høgskolen i Innlandet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874767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Handelshøyskolen BI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383182"/>
                  </a:ext>
                </a:extLst>
              </a:tr>
              <a:tr h="229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Universitetssenteret på Svalbard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955339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Norges Handelshøyskole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242819"/>
                  </a:ext>
                </a:extLst>
              </a:tr>
              <a:tr h="114679">
                <a:tc row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Institutt-sektoren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Folkehelseinstituttet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1 900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455056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SINTEF-konsernet 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1 641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346768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Havforskningsinstituttet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1 073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059087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 Research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916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733491"/>
                  </a:ext>
                </a:extLst>
              </a:tr>
              <a:tr h="229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Norsk institutt for bioøkonomi (NIBIO)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770098"/>
                  </a:ext>
                </a:extLst>
              </a:tr>
              <a:tr h="229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Norsk institutt for naturforskning (NINA)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841211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NOFIMA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615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017241"/>
                  </a:ext>
                </a:extLst>
              </a:tr>
              <a:tr h="229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Norsk institutt for luftforskning (NILU)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152617"/>
                  </a:ext>
                </a:extLst>
              </a:tr>
              <a:tr h="229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Norsk institutt for vannforskning (NIVA)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16332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Veterinærinstituttet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584647"/>
                  </a:ext>
                </a:extLst>
              </a:tr>
              <a:tr h="114679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Helse-foretakene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Oslo universitetssykehus HF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5 790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217950"/>
                  </a:ext>
                </a:extLst>
              </a:tr>
              <a:tr h="229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Haukeland universitetssykehus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2 305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481480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St. Olavs Hospital HF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1 469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478938"/>
                  </a:ext>
                </a:extLst>
              </a:tr>
              <a:tr h="229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Universitetssykehuset Nord-Norge HF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928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750032"/>
                  </a:ext>
                </a:extLst>
              </a:tr>
              <a:tr h="229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Akershus universitetssykehus HF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040601"/>
                  </a:ext>
                </a:extLst>
              </a:tr>
              <a:tr h="22935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Stavanger universitetssjukehus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680720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Kreftregisteret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91122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Diakonhjemmet Sykehus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15145"/>
                  </a:ext>
                </a:extLst>
              </a:tr>
              <a:tr h="1146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Sykehuset Innlandet HF</a:t>
                      </a:r>
                    </a:p>
                  </a:txBody>
                  <a:tcPr marL="48035" marR="48035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48035" marR="48035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8127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DDA6A-C303-4A53-9426-3CCB0C21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20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9285-29D6-480B-AFA6-E2754DB5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Relativ siteringsindeks for de norske artiklene med og uten internasjonalt samarbeid, 1994-2014.  </a:t>
            </a:r>
            <a:br>
              <a:rPr lang="nb-NO" dirty="0"/>
            </a:b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D7BFA-408C-45DE-B2AC-38EBE946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21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FC58B544-32D5-4D94-BC9F-B26727AA0F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954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9970-33A6-471A-B940-901DB6E8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7204"/>
            <a:ext cx="7739741" cy="369332"/>
          </a:xfrm>
        </p:spPr>
        <p:txBody>
          <a:bodyPr/>
          <a:lstStyle/>
          <a:p>
            <a:r>
              <a:rPr lang="nb-NO" sz="1800" dirty="0"/>
              <a:t>Relativ siteringsindeks (MNCS) beregnet etter hel og fraksjonert metodologi (hhv oransje og grå farge), 2012-2015. Norske breddeuniversiteter – inkludert universitetssykehus og deres relative plassering blant de nordiske universitetene. </a:t>
            </a:r>
            <a:br>
              <a:rPr lang="nb-NO" sz="1600" dirty="0"/>
            </a:br>
            <a:endParaRPr lang="nb-NO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639F-817D-4C18-BA3C-6DCB9EC06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2B351-259D-49A4-B02B-5232DF5E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22</a:t>
            </a:fld>
            <a:endParaRPr lang="nb-NO"/>
          </a:p>
        </p:txBody>
      </p:sp>
      <p:graphicFrame>
        <p:nvGraphicFramePr>
          <p:cNvPr id="6" name="Diagram 1">
            <a:extLst>
              <a:ext uri="{FF2B5EF4-FFF2-40B4-BE49-F238E27FC236}">
                <a16:creationId xmlns:a16="http://schemas.microsoft.com/office/drawing/2014/main" id="{4996009F-A0D8-42C5-AA7A-F9719D2BB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969052"/>
              </p:ext>
            </p:extLst>
          </p:nvPr>
        </p:nvGraphicFramePr>
        <p:xfrm>
          <a:off x="2347912" y="1556792"/>
          <a:ext cx="4448175" cy="46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1180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F2CF3-9385-47EA-AF67-BA146D2E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Norsk vitenskapelig publisering i rene åpen-tilgang-tidsskrifter (gull). Andel av total norsk </a:t>
            </a:r>
            <a:r>
              <a:rPr lang="nb-NO" sz="1800" dirty="0" err="1"/>
              <a:t>tidsskriftspublisering</a:t>
            </a:r>
            <a:r>
              <a:rPr lang="nb-NO" sz="1800" dirty="0"/>
              <a:t>. 2011–2017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D4FDA-827A-42FF-B2D6-D12E1C29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23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CBB06A22-4A2D-43B7-916F-83C63EA62E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166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49C1-40DF-4B30-8BAB-79931612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Prosentandel åpen-tilgang-publisering (gull og grønn) for utvalgte land. 2009–2016</a:t>
            </a:r>
            <a:r>
              <a:rPr lang="nb-NO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CA7F9-2AFD-4171-ACD6-7F241B8C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24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61D3F8AE-582E-4400-BC9B-624D249E73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429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4CAE-A51A-491C-A976-2112D58F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Vitenskapelig publisering i Norge. Kvinneandeler: publiserende forskere og publikasjonspoeng. 2011–2017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CF832-392B-47E6-BD73-C216C8EA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25</a:t>
            </a:fld>
            <a:endParaRPr lang="nb-NO"/>
          </a:p>
        </p:txBody>
      </p:sp>
      <p:graphicFrame>
        <p:nvGraphicFramePr>
          <p:cNvPr id="5" name="Diagram 2">
            <a:extLst>
              <a:ext uri="{FF2B5EF4-FFF2-40B4-BE49-F238E27FC236}">
                <a16:creationId xmlns:a16="http://schemas.microsoft.com/office/drawing/2014/main" id="{CE9A40EE-FD4F-47BA-BB7C-C1AA1E35FC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7750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1724-78D1-4262-AEA8-3430FADF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Vitenskapelig publisering i Norge. Kvinneandeler: publiserende forskere og publikasjonspoeng etter sektor. 2017.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31C4F-BB6F-409C-8804-B3F9A183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26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115FF930-051B-4D6F-A05B-897C777348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5468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E395-706B-4D12-AD4D-277BFF39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Norskspråklige vitenskapelige publikasjoner etter fagområde. 2011–2017.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3906F-0057-4143-878B-029C60D4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27</a:t>
            </a:fld>
            <a:endParaRPr lang="nb-NO"/>
          </a:p>
        </p:txBody>
      </p:sp>
      <p:graphicFrame>
        <p:nvGraphicFramePr>
          <p:cNvPr id="5" name="Diagram 54">
            <a:extLst>
              <a:ext uri="{FF2B5EF4-FFF2-40B4-BE49-F238E27FC236}">
                <a16:creationId xmlns:a16="http://schemas.microsoft.com/office/drawing/2014/main" id="{3229E61E-11C8-480C-A87F-B938D42CF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025515"/>
              </p:ext>
            </p:extLst>
          </p:nvPr>
        </p:nvGraphicFramePr>
        <p:xfrm>
          <a:off x="701674" y="1196752"/>
          <a:ext cx="7830765" cy="476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9793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4286-77CC-412B-B7CE-E8D122CE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Andel norske artikler med ulike typer internasjonalt samarbeid. 2007 og 2017.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45797-A9FA-4DD8-AE4E-B5763B23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28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4E6E1F5F-798D-4F4D-B04F-9652AC0D62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3177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0825-A524-4B5B-8BCA-E82CF05B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F74C3-93CF-47C2-AB46-E1919C577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41AEF-AD50-4CB3-B4F5-BD0B3423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29</a:t>
            </a:fld>
            <a:endParaRPr lang="nb-NO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Diagram 1">
                <a:extLst>
                  <a:ext uri="{FF2B5EF4-FFF2-40B4-BE49-F238E27FC236}">
                    <a16:creationId xmlns:a16="http://schemas.microsoft.com/office/drawing/2014/main" id="{57A32BC9-A8B8-4111-B08C-7BE7943F7BED}"/>
                  </a:ext>
                </a:extLst>
              </p:cNvPr>
              <p:cNvGraphicFramePr/>
              <p:nvPr/>
            </p:nvGraphicFramePr>
            <p:xfrm>
              <a:off x="161925" y="-104775"/>
              <a:ext cx="8820149" cy="70675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Diagram 1">
                <a:extLst>
                  <a:ext uri="{FF2B5EF4-FFF2-40B4-BE49-F238E27FC236}">
                    <a16:creationId xmlns:a16="http://schemas.microsoft.com/office/drawing/2014/main" id="{57A32BC9-A8B8-4111-B08C-7BE7943F7B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925" y="-104775"/>
                <a:ext cx="8820149" cy="70675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95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E6A2-B041-4DFA-92A4-FD0CA09D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  <a:br>
              <a:rPr lang="nb-NO" dirty="0"/>
            </a:b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B90AAF-6B91-4C36-91B6-63593D3A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28DF5-18D0-4714-877C-82E58E3B5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Tilsvarende rapporten finnes i en del andre land</a:t>
            </a:r>
          </a:p>
          <a:p>
            <a:r>
              <a:rPr lang="nb-NO" dirty="0"/>
              <a:t>I USA kom første på begynnelsen av 1970-tallet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0D32CC-DCCC-4E23-929C-5AC47301148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l="31888" t="9680" r="30313"/>
          <a:stretch/>
        </p:blipFill>
        <p:spPr>
          <a:xfrm>
            <a:off x="4978208" y="332656"/>
            <a:ext cx="346353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97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EB91-3236-413C-A5A9-47C542C2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C6E43DE-B5C6-4574-B59F-003790C776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362348"/>
              </p:ext>
            </p:extLst>
          </p:nvPr>
        </p:nvGraphicFramePr>
        <p:xfrm>
          <a:off x="2888494" y="476672"/>
          <a:ext cx="4491817" cy="6216327"/>
        </p:xfrm>
        <a:graphic>
          <a:graphicData uri="http://schemas.openxmlformats.org/drawingml/2006/table">
            <a:tbl>
              <a:tblPr firstRow="1" firstCol="1" bandRow="1"/>
              <a:tblGrid>
                <a:gridCol w="1426840">
                  <a:extLst>
                    <a:ext uri="{9D8B030D-6E8A-4147-A177-3AD203B41FA5}">
                      <a16:colId xmlns:a16="http://schemas.microsoft.com/office/drawing/2014/main" val="3995158274"/>
                    </a:ext>
                  </a:extLst>
                </a:gridCol>
                <a:gridCol w="1426840">
                  <a:extLst>
                    <a:ext uri="{9D8B030D-6E8A-4147-A177-3AD203B41FA5}">
                      <a16:colId xmlns:a16="http://schemas.microsoft.com/office/drawing/2014/main" val="2757702816"/>
                    </a:ext>
                  </a:extLst>
                </a:gridCol>
                <a:gridCol w="848403">
                  <a:extLst>
                    <a:ext uri="{9D8B030D-6E8A-4147-A177-3AD203B41FA5}">
                      <a16:colId xmlns:a16="http://schemas.microsoft.com/office/drawing/2014/main" val="226785205"/>
                    </a:ext>
                  </a:extLst>
                </a:gridCol>
                <a:gridCol w="789734">
                  <a:extLst>
                    <a:ext uri="{9D8B030D-6E8A-4147-A177-3AD203B41FA5}">
                      <a16:colId xmlns:a16="http://schemas.microsoft.com/office/drawing/2014/main" val="4059167534"/>
                    </a:ext>
                  </a:extLst>
                </a:gridCol>
              </a:tblGrid>
              <a:tr h="555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Fag-område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Disiplin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Totalt antall publikasjoner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Andel med internasjonalt samarbeid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465382"/>
                  </a:ext>
                </a:extLst>
              </a:tr>
              <a:tr h="271369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Humaniora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Teologi og religionsvitenskap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81863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Historie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41203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Lingvistikk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691227"/>
                  </a:ext>
                </a:extLst>
              </a:tr>
              <a:tr h="27136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Medier og kommunikasjon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09608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Litteraturvitenskap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7439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Filosofi og idéhistorie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633408"/>
                  </a:ext>
                </a:extLst>
              </a:tr>
              <a:tr h="27136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Arkeologi og konservering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32194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Nordisk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018420"/>
                  </a:ext>
                </a:extLst>
              </a:tr>
              <a:tr h="144673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Medisin og helsefag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Biomedisin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938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49679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Samfunnsmedisin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851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793710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Psykologi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709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21991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Onkologi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15663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Nevrologi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95061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Hjerte, kar og luftveier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177453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Sykepleie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78395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Psykiatri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2993"/>
                  </a:ext>
                </a:extLst>
              </a:tr>
              <a:tr h="144673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Realfag og teknologi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Biologi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1 590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03280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Geofag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1 434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2319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Fysikk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734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5812"/>
                  </a:ext>
                </a:extLst>
              </a:tr>
              <a:tr h="27136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Datateknikk og datavitenskap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78015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Informatikk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812456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Matematikk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524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64127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Energi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377487"/>
                  </a:ext>
                </a:extLst>
              </a:tr>
              <a:tr h="27136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Elektronikk og kybernetikk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355306"/>
                  </a:ext>
                </a:extLst>
              </a:tr>
              <a:tr h="271369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Samfunns-vitenskap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Pedagogikk og utdanning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1 122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861231"/>
                  </a:ext>
                </a:extLst>
              </a:tr>
              <a:tr h="27136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Økonomisk-administrative fag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014229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Statsvitenskap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543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60708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Rettsvitenskap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01089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Samfunnsøkonomi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359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35430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Sosiologi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598381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Sosialforskning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822280"/>
                  </a:ext>
                </a:extLst>
              </a:tr>
              <a:tr h="144673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Geografi</a:t>
                      </a: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97390"/>
                  </a:ext>
                </a:extLst>
              </a:tr>
              <a:tr h="144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81" marR="30681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16 574</a:t>
                      </a:r>
                      <a:endParaRPr lang="nb-NO" sz="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nb-NO" sz="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81" marR="30681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1295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819FB-74CF-4AC4-9FCF-262D87E2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36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CD7E-5772-477A-A75A-4B7624B7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B63379B-4840-46F1-8344-4EE81BC21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755658"/>
              </p:ext>
            </p:extLst>
          </p:nvPr>
        </p:nvGraphicFramePr>
        <p:xfrm>
          <a:off x="2411761" y="260649"/>
          <a:ext cx="4580352" cy="6258999"/>
        </p:xfrm>
        <a:graphic>
          <a:graphicData uri="http://schemas.openxmlformats.org/drawingml/2006/table">
            <a:tbl>
              <a:tblPr firstRow="1" firstCol="1" bandRow="1"/>
              <a:tblGrid>
                <a:gridCol w="2338433">
                  <a:extLst>
                    <a:ext uri="{9D8B030D-6E8A-4147-A177-3AD203B41FA5}">
                      <a16:colId xmlns:a16="http://schemas.microsoft.com/office/drawing/2014/main" val="1447971981"/>
                    </a:ext>
                  </a:extLst>
                </a:gridCol>
                <a:gridCol w="716675">
                  <a:extLst>
                    <a:ext uri="{9D8B030D-6E8A-4147-A177-3AD203B41FA5}">
                      <a16:colId xmlns:a16="http://schemas.microsoft.com/office/drawing/2014/main" val="255992045"/>
                    </a:ext>
                  </a:extLst>
                </a:gridCol>
                <a:gridCol w="1525244">
                  <a:extLst>
                    <a:ext uri="{9D8B030D-6E8A-4147-A177-3AD203B41FA5}">
                      <a16:colId xmlns:a16="http://schemas.microsoft.com/office/drawing/2014/main" val="4103346506"/>
                    </a:ext>
                  </a:extLst>
                </a:gridCol>
              </a:tblGrid>
              <a:tr h="291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Institusjon/institutt</a:t>
                      </a:r>
                    </a:p>
                  </a:txBody>
                  <a:tcPr marL="26363" marR="26363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Totalt antall publikasjoner</a:t>
                      </a:r>
                    </a:p>
                  </a:txBody>
                  <a:tcPr marL="26363" marR="26363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Andel med internasjonalt samarbeid</a:t>
                      </a:r>
                    </a:p>
                  </a:txBody>
                  <a:tcPr marL="26363" marR="26363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844750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Universiteter og høgskoler</a:t>
                      </a:r>
                      <a:endParaRPr lang="nb-NO" sz="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64992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Universitetet i Oslo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6 150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402388"/>
                  </a:ext>
                </a:extLst>
              </a:tr>
              <a:tr h="191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Norges teknisk-naturvitenskapelige universitet (NTNU)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4 962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79900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Universitetet i Bergen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3 137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87262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UiT - Norges arktiske universitet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2 002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06659"/>
                  </a:ext>
                </a:extLst>
              </a:tr>
              <a:tr h="191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Norges miljø- og biovitenskapelige universitet (NMBU)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1 074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016109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OsloMet – storbyuniversitetet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1 042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94626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Universitetet i Stavanger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980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51484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Universitetet i Sørøst-Norge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791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45666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Universitetet i Agder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762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431985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Høgskulen</a:t>
                      </a: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på Vestlandet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665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03548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Høgskolen i Innlandet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113750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Nord universitet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393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3695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Handelshøyskolen BI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403317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Norges idrettshøgskole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123100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Norges Handelshøyskole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76223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Høgskolen i Østfold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07399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Universitetssenteret på Svalbard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2864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Universiteter og høgskoler totalt</a:t>
                      </a:r>
                      <a:endParaRPr lang="nb-NO" sz="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21 477</a:t>
                      </a:r>
                      <a:endParaRPr lang="nb-NO" sz="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48 %</a:t>
                      </a:r>
                      <a:endParaRPr lang="nb-NO" sz="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78074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Instituttsektor</a:t>
                      </a:r>
                      <a:endParaRPr lang="nb-NO" sz="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33274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Stiftelsen SINTEF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41684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Folkehelseinstituttet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674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86475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Norsk institutt for bioøkonomi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999181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 Research AS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724131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Norsk institutt for naturforskning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9938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Havforskningsinstituttet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738649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SINTEF Energi AS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7144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Norges Geotekniske Institutt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842278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SINTEF Ocean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21873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NOFIMA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782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Instituttsektor totalt</a:t>
                      </a:r>
                      <a:endParaRPr lang="nb-NO" sz="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5 115</a:t>
                      </a:r>
                      <a:endParaRPr lang="nb-NO" sz="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54 %</a:t>
                      </a:r>
                      <a:endParaRPr lang="nb-NO" sz="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74463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Helseforetak</a:t>
                      </a:r>
                      <a:endParaRPr lang="nb-NO" sz="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711315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Oslo universitetssykehus HF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2 014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584116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Helse Bergen HF - Haukeland universitetssykehus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753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52239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St. Olavs Hospital HF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531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18370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Akershus universitetssykehus HF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50463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Universitetssykehuset Nord-Norge HF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25963"/>
                  </a:ext>
                </a:extLst>
              </a:tr>
              <a:tr h="191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Helse Stavanger HF - Stavanger universitetssjukehus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13352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Sykehuset Innlandet HF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56 %</a:t>
                      </a: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658722"/>
                  </a:ext>
                </a:extLst>
              </a:tr>
              <a:tr h="13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Helseforetak totalt</a:t>
                      </a:r>
                      <a:endParaRPr lang="nb-NO" sz="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4 248</a:t>
                      </a:r>
                      <a:endParaRPr lang="nb-NO" sz="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57 %</a:t>
                      </a:r>
                      <a:endParaRPr lang="nb-NO" sz="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3" marR="26363" marT="0" marB="0" anchor="b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0245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E6521-2AFF-4E88-9AFC-5250DD94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0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FB22-0C24-4690-AEE8-E82D0ADA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Antall artikler og relativ siteringsindeks for norske artikler med ulike typer internasjonalt samarbeid. 2011–2015.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E4147-BAB7-41F0-AE4A-8D8DE8CF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32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2BF2C62C-02B5-4037-BBF4-EF86EEE04E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002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BF2A-45A8-4609-9A20-4685E0CD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dirty="0"/>
              <a:t>Relativ siteringsindeks for de norske artiklene med internasjonalt samarbeid etter land og antall samarbeidsartikler. 2011–2015.</a:t>
            </a:r>
            <a:r>
              <a:rPr lang="nb-NO" sz="1600" baseline="30000" dirty="0"/>
              <a:t> </a:t>
            </a:r>
            <a:endParaRPr lang="nb-NO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443C7-31D4-40C9-AFD4-928A6536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33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FA1B92CA-FE4B-4020-BB8E-F2EF06C0C3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45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Publiseringsindikatorer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2000" y="1124745"/>
            <a:ext cx="7739741" cy="4968552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Ny kunnskap blir formidlet til det vitenskapelige samfunn gjennom publikasjoner. Publisering kan benyttes som et indirekte mål på kunnskapsproduksjon </a:t>
            </a:r>
          </a:p>
          <a:p>
            <a:endParaRPr lang="nb-NO" dirty="0"/>
          </a:p>
          <a:p>
            <a:r>
              <a:rPr lang="en-US" dirty="0" err="1"/>
              <a:t>Makroanalyser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vitenskapelig</a:t>
            </a:r>
            <a:r>
              <a:rPr lang="en-US" dirty="0"/>
              <a:t> </a:t>
            </a:r>
            <a:r>
              <a:rPr lang="en-US" dirty="0" err="1"/>
              <a:t>publisering</a:t>
            </a:r>
            <a:r>
              <a:rPr lang="en-US" dirty="0"/>
              <a:t>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baseres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bibliografiske</a:t>
            </a:r>
            <a:r>
              <a:rPr lang="en-US" dirty="0"/>
              <a:t> </a:t>
            </a:r>
            <a:r>
              <a:rPr lang="en-US" dirty="0" err="1"/>
              <a:t>databaser</a:t>
            </a:r>
            <a:endParaRPr lang="en-US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Indikatorer her basert på data over:</a:t>
            </a:r>
          </a:p>
          <a:p>
            <a:pPr lvl="1"/>
            <a:r>
              <a:rPr lang="nb-NO" dirty="0"/>
              <a:t> Publisering i internasjonale vitenskapelige tidsskrifter (Web of Science, WoS)</a:t>
            </a:r>
          </a:p>
          <a:p>
            <a:pPr lvl="1"/>
            <a:r>
              <a:rPr lang="nb-NO" dirty="0"/>
              <a:t>Cristin (NVI)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Eksempler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Publiseringsvolum</a:t>
            </a:r>
            <a:endParaRPr lang="en-US" dirty="0"/>
          </a:p>
          <a:p>
            <a:pPr lvl="1"/>
            <a:r>
              <a:rPr lang="en-US" dirty="0" err="1"/>
              <a:t>Siteringshyppighet</a:t>
            </a:r>
            <a:r>
              <a:rPr lang="en-US" dirty="0"/>
              <a:t> (</a:t>
            </a:r>
            <a:r>
              <a:rPr lang="en-US" dirty="0" err="1"/>
              <a:t>impakt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Samarbeid</a:t>
            </a:r>
            <a:endParaRPr lang="en-US" dirty="0"/>
          </a:p>
          <a:p>
            <a:pPr lvl="1"/>
            <a:r>
              <a:rPr lang="en-US" dirty="0" err="1"/>
              <a:t>Faglig</a:t>
            </a:r>
            <a:r>
              <a:rPr lang="en-US" dirty="0"/>
              <a:t> </a:t>
            </a:r>
            <a:r>
              <a:rPr lang="en-US" dirty="0" err="1"/>
              <a:t>profil</a:t>
            </a:r>
            <a:endParaRPr lang="en-US" dirty="0"/>
          </a:p>
          <a:p>
            <a:pPr marL="338138" lvl="1" indent="0">
              <a:buNone/>
            </a:pP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15.10.14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170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A21A2E-EB3A-4B5E-B466-59F53AF6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59ED6-D4FA-484F-AE62-1E65588A9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53619" r="32675" b="5361"/>
          <a:stretch/>
        </p:blipFill>
        <p:spPr>
          <a:xfrm>
            <a:off x="-14923" y="692696"/>
            <a:ext cx="7755275" cy="60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0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12968" cy="703186"/>
          </a:xfrm>
        </p:spPr>
        <p:txBody>
          <a:bodyPr/>
          <a:lstStyle/>
          <a:p>
            <a:r>
              <a:rPr lang="nb-NO" sz="2400" dirty="0"/>
              <a:t>Norges bidrag til den globale kunnskapsproduksjonen 2017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15.10.14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10" name="Plassholder for innhol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434617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09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3781-5B82-4DA1-B9CF-8B2A4258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Vitenskapelige artikler etter utvalgte globale geografiske regioner. 1998–2017.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E7731-AA41-409D-BC7C-84389BE5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7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92B3C3DD-9018-4682-8670-116F64240B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98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3473-4096-4DF3-ABCB-1A91F776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4" y="276642"/>
            <a:ext cx="7739741" cy="369332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sz="1800" dirty="0"/>
              <a:t>Relativ siteringsindeks etter utvalgte land. 2015 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9F2F0-1C4E-4C42-855D-621C9FB0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8</a:t>
            </a:fld>
            <a:endParaRPr lang="nb-NO"/>
          </a:p>
        </p:txBody>
      </p:sp>
      <p:graphicFrame>
        <p:nvGraphicFramePr>
          <p:cNvPr id="5" name="Diagram 2">
            <a:extLst>
              <a:ext uri="{FF2B5EF4-FFF2-40B4-BE49-F238E27FC236}">
                <a16:creationId xmlns:a16="http://schemas.microsoft.com/office/drawing/2014/main" id="{C634EA9C-5C9B-43BE-A213-75D6F9BB8C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01514"/>
              </p:ext>
            </p:extLst>
          </p:nvPr>
        </p:nvGraphicFramePr>
        <p:xfrm>
          <a:off x="701675" y="692696"/>
          <a:ext cx="774065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955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1AE8-5521-4207-9223-9549A10D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 Relativ siteringsindeks for fire nordiske land. 1981–2016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5CD7C-C01D-48EB-A23D-2807F593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5F22-D5A2-49CF-8FBE-5C3392B72C8D}" type="slidenum">
              <a:rPr lang="nb-NO" smtClean="0"/>
              <a:pPr/>
              <a:t>9</a:t>
            </a:fld>
            <a:endParaRPr lang="nb-NO"/>
          </a:p>
        </p:txBody>
      </p:sp>
      <p:graphicFrame>
        <p:nvGraphicFramePr>
          <p:cNvPr id="5" name="Diagram 1">
            <a:extLst>
              <a:ext uri="{FF2B5EF4-FFF2-40B4-BE49-F238E27FC236}">
                <a16:creationId xmlns:a16="http://schemas.microsoft.com/office/drawing/2014/main" id="{C7232690-501A-4EA0-86B2-965F764841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675" y="1435100"/>
          <a:ext cx="77406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4891717"/>
      </p:ext>
    </p:extLst>
  </p:cSld>
  <p:clrMapOvr>
    <a:masterClrMapping/>
  </p:clrMapOvr>
</p:sld>
</file>

<file path=ppt/theme/theme1.xml><?xml version="1.0" encoding="utf-8"?>
<a:theme xmlns:a="http://schemas.openxmlformats.org/drawingml/2006/main" name="NIFU_ppt_NO">
  <a:themeElements>
    <a:clrScheme name="NIFU">
      <a:dk1>
        <a:sysClr val="windowText" lastClr="000000"/>
      </a:dk1>
      <a:lt1>
        <a:sysClr val="window" lastClr="FFFFFF"/>
      </a:lt1>
      <a:dk2>
        <a:srgbClr val="404040"/>
      </a:dk2>
      <a:lt2>
        <a:srgbClr val="E4E8EB"/>
      </a:lt2>
      <a:accent1>
        <a:srgbClr val="2D8E9F"/>
      </a:accent1>
      <a:accent2>
        <a:srgbClr val="C84957"/>
      </a:accent2>
      <a:accent3>
        <a:srgbClr val="000000"/>
      </a:accent3>
      <a:accent4>
        <a:srgbClr val="404040"/>
      </a:accent4>
      <a:accent5>
        <a:srgbClr val="878D91"/>
      </a:accent5>
      <a:accent6>
        <a:srgbClr val="E4E8EB"/>
      </a:accent6>
      <a:hlink>
        <a:srgbClr val="C84957"/>
      </a:hlink>
      <a:folHlink>
        <a:srgbClr val="2D8E9F"/>
      </a:folHlink>
    </a:clrScheme>
    <a:fontScheme name="NIF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Forskningsrådet">
    <a:dk1>
      <a:sysClr val="windowText" lastClr="000000"/>
    </a:dk1>
    <a:lt1>
      <a:sysClr val="window" lastClr="FFFFFF"/>
    </a:lt1>
    <a:dk2>
      <a:srgbClr val="44546A"/>
    </a:dk2>
    <a:lt2>
      <a:srgbClr val="C6BC89"/>
    </a:lt2>
    <a:accent1>
      <a:srgbClr val="00338D"/>
    </a:accent1>
    <a:accent2>
      <a:srgbClr val="00B0CA"/>
    </a:accent2>
    <a:accent3>
      <a:srgbClr val="E98300"/>
    </a:accent3>
    <a:accent4>
      <a:srgbClr val="7D9AAA"/>
    </a:accent4>
    <a:accent5>
      <a:srgbClr val="B71234"/>
    </a:accent5>
    <a:accent6>
      <a:srgbClr val="879637"/>
    </a:accent6>
    <a:hlink>
      <a:srgbClr val="0563C1"/>
    </a:hlink>
    <a:folHlink>
      <a:srgbClr val="954F72"/>
    </a:folHlink>
  </a:clrScheme>
  <a:fontScheme name="Calibri">
    <a:maj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NIFU_ppt_NO</Template>
  <TotalTime>4830</TotalTime>
  <Words>1232</Words>
  <Application>Microsoft Office PowerPoint</Application>
  <PresentationFormat>On-screen Show (4:3)</PresentationFormat>
  <Paragraphs>492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Verdana</vt:lpstr>
      <vt:lpstr>NIFU_ppt_NO</vt:lpstr>
      <vt:lpstr>Indikatorrapporten  </vt:lpstr>
      <vt:lpstr>Bakgrunn</vt:lpstr>
      <vt:lpstr>Bakgrunn </vt:lpstr>
      <vt:lpstr>Publiseringsindikatorer</vt:lpstr>
      <vt:lpstr>PowerPoint Presentation</vt:lpstr>
      <vt:lpstr>Norges bidrag til den globale kunnskapsproduksjonen 2017 </vt:lpstr>
      <vt:lpstr>Vitenskapelige artikler etter utvalgte globale geografiske regioner. 1998–2017.</vt:lpstr>
      <vt:lpstr> Relativ siteringsindeks etter utvalgte land. 2015 2016</vt:lpstr>
      <vt:lpstr> Relativ siteringsindeks for fire nordiske land. 1981–2016</vt:lpstr>
      <vt:lpstr>Relativ siteringsindeks for utvalgte nord- og sentraleuropeiske land og USA. 2005–2006 og 2015–2016</vt:lpstr>
      <vt:lpstr>Norsk vitenskapelig publisering (forfatterandeler) etter fagområde, andel av nasjonal total. 2017.</vt:lpstr>
      <vt:lpstr>Norsk vitenskapelig publisering (forfatterandeler) i de 10 største fagfeltene, andel av nasjonal total. 2017.</vt:lpstr>
      <vt:lpstr>Relativ siteringsindeks for Norge etter fagområde. 2012–2015.</vt:lpstr>
      <vt:lpstr>Relativ siteringsindeks for Norge etter utvalgte fagfelt. 2012–2015.</vt:lpstr>
      <vt:lpstr>Høyt siterte artikler, 1- og 10-prosentil for Norge. 2008–2011 og 2012–2015.</vt:lpstr>
      <vt:lpstr>Høyt siterte artikler 10-prosentil for Norge. Fagfelt med høyest andel. 2012–2015.</vt:lpstr>
      <vt:lpstr>Vitenskapelig publisering i Norge etter institusjon, institusjonstype og sektor. Andel publikasjonspoeng av nasjonal total. 2017.</vt:lpstr>
      <vt:lpstr>Vitenskapelig publisering i Norge etter institusjon, institusjonstype og sektor. Relativ fordeling av publikasjonene etter fagområde. 2017</vt:lpstr>
      <vt:lpstr>Relativ siteringsindeks og andel av tidsskriftsartiklene som er blant de 10 prosent mest siterte (10-prosentil) etter sektor. 2012–2015.</vt:lpstr>
      <vt:lpstr>PowerPoint Presentation</vt:lpstr>
      <vt:lpstr>Relativ siteringsindeks for de norske artiklene med og uten internasjonalt samarbeid, 1994-2014.   </vt:lpstr>
      <vt:lpstr>Relativ siteringsindeks (MNCS) beregnet etter hel og fraksjonert metodologi (hhv oransje og grå farge), 2012-2015. Norske breddeuniversiteter – inkludert universitetssykehus og deres relative plassering blant de nordiske universitetene.  </vt:lpstr>
      <vt:lpstr>Norsk vitenskapelig publisering i rene åpen-tilgang-tidsskrifter (gull). Andel av total norsk tidsskriftspublisering. 2011–2017</vt:lpstr>
      <vt:lpstr>Prosentandel åpen-tilgang-publisering (gull og grønn) for utvalgte land. 2009–2016.</vt:lpstr>
      <vt:lpstr>Vitenskapelig publisering i Norge. Kvinneandeler: publiserende forskere og publikasjonspoeng. 2011–2017</vt:lpstr>
      <vt:lpstr>Vitenskapelig publisering i Norge. Kvinneandeler: publiserende forskere og publikasjonspoeng etter sektor. 2017.</vt:lpstr>
      <vt:lpstr>Norskspråklige vitenskapelige publikasjoner etter fagområde. 2011–2017.</vt:lpstr>
      <vt:lpstr>Andel norske artikler med ulike typer internasjonalt samarbeid. 2007 og 2017.</vt:lpstr>
      <vt:lpstr>PowerPoint Presentation</vt:lpstr>
      <vt:lpstr>PowerPoint Presentation</vt:lpstr>
      <vt:lpstr>PowerPoint Presentation</vt:lpstr>
      <vt:lpstr>Antall artikler og relativ siteringsindeks for norske artikler med ulike typer internasjonalt samarbeid. 2011–2015.</vt:lpstr>
      <vt:lpstr>Relativ siteringsindeks for de norske artiklene med internasjonalt samarbeid etter land og antall samarbeidsartikler. 2011–2015.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Claes Lampi</dc:creator>
  <dc:description>Dev by addpoint.no</dc:description>
  <cp:lastModifiedBy>Dag W. Aksnes</cp:lastModifiedBy>
  <cp:revision>386</cp:revision>
  <cp:lastPrinted>2017-11-08T08:03:15Z</cp:lastPrinted>
  <dcterms:created xsi:type="dcterms:W3CDTF">2012-05-07T08:22:32Z</dcterms:created>
  <dcterms:modified xsi:type="dcterms:W3CDTF">2019-03-04T06:19:03Z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